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37.jpg" ContentType="image/jpg"/>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27" r:id="rId4"/>
  </p:sldMasterIdLst>
  <p:notesMasterIdLst>
    <p:notesMasterId r:id="rId48"/>
  </p:notesMasterIdLst>
  <p:sldIdLst>
    <p:sldId id="297" r:id="rId5"/>
    <p:sldId id="307" r:id="rId6"/>
    <p:sldId id="305" r:id="rId7"/>
    <p:sldId id="300" r:id="rId8"/>
    <p:sldId id="265" r:id="rId9"/>
    <p:sldId id="291" r:id="rId10"/>
    <p:sldId id="279" r:id="rId11"/>
    <p:sldId id="260" r:id="rId12"/>
    <p:sldId id="261" r:id="rId13"/>
    <p:sldId id="262" r:id="rId14"/>
    <p:sldId id="318" r:id="rId15"/>
    <p:sldId id="263" r:id="rId16"/>
    <p:sldId id="320" r:id="rId17"/>
    <p:sldId id="319" r:id="rId18"/>
    <p:sldId id="321" r:id="rId19"/>
    <p:sldId id="323" r:id="rId20"/>
    <p:sldId id="267" r:id="rId21"/>
    <p:sldId id="303" r:id="rId22"/>
    <p:sldId id="310" r:id="rId23"/>
    <p:sldId id="311" r:id="rId24"/>
    <p:sldId id="314" r:id="rId25"/>
    <p:sldId id="258" r:id="rId26"/>
    <p:sldId id="309" r:id="rId27"/>
    <p:sldId id="306" r:id="rId28"/>
    <p:sldId id="317" r:id="rId29"/>
    <p:sldId id="312" r:id="rId30"/>
    <p:sldId id="308" r:id="rId31"/>
    <p:sldId id="268" r:id="rId32"/>
    <p:sldId id="290" r:id="rId33"/>
    <p:sldId id="301" r:id="rId34"/>
    <p:sldId id="313" r:id="rId35"/>
    <p:sldId id="302" r:id="rId36"/>
    <p:sldId id="293" r:id="rId37"/>
    <p:sldId id="304" r:id="rId38"/>
    <p:sldId id="283" r:id="rId39"/>
    <p:sldId id="284" r:id="rId40"/>
    <p:sldId id="285" r:id="rId41"/>
    <p:sldId id="286" r:id="rId42"/>
    <p:sldId id="273" r:id="rId43"/>
    <p:sldId id="276" r:id="rId44"/>
    <p:sldId id="324" r:id="rId45"/>
    <p:sldId id="325" r:id="rId46"/>
    <p:sldId id="277" r:id="rId47"/>
  </p:sldIdLst>
  <p:sldSz cx="12192000" cy="6858000"/>
  <p:notesSz cx="9388475" cy="7102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3DB"/>
    <a:srgbClr val="FF9900"/>
    <a:srgbClr val="D25F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24B76E-3575-4742-8F8D-3DC46C8F9C89}" v="1" dt="2025-10-12T10:04:59.016"/>
    <p1510:client id="{12D72FE2-E835-4A35-A1CA-DCDA9F91D65D}" v="7" dt="2025-10-13T08:53:01.848"/>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21" autoAdjust="0"/>
    <p:restoredTop sz="94249" autoAdjust="0"/>
  </p:normalViewPr>
  <p:slideViewPr>
    <p:cSldViewPr>
      <p:cViewPr varScale="1">
        <p:scale>
          <a:sx n="106" d="100"/>
          <a:sy n="106" d="100"/>
        </p:scale>
        <p:origin x="786" y="114"/>
      </p:cViewPr>
      <p:guideLst>
        <p:guide orient="horz" pos="2880"/>
        <p:guide pos="2880"/>
      </p:guideLst>
    </p:cSldViewPr>
  </p:slideViewPr>
  <p:notesTextViewPr>
    <p:cViewPr>
      <p:scale>
        <a:sx n="100" d="100"/>
        <a:sy n="100" d="100"/>
      </p:scale>
      <p:origin x="0" y="0"/>
    </p:cViewPr>
  </p:notesTextViewPr>
  <p:sorterViewPr>
    <p:cViewPr varScale="1">
      <p:scale>
        <a:sx n="1" d="1"/>
        <a:sy n="1" d="1"/>
      </p:scale>
      <p:origin x="0" y="-17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kos Hadjicosteas" userId="5ef3726c-ffe3-4655-bae2-773650327194" providerId="ADAL" clId="{B1F0DC19-96FA-456C-BB51-FB663DA6AB0D}"/>
    <pc:docChg chg="delSld modSld">
      <pc:chgData name="Nikos Hadjicosteas" userId="5ef3726c-ffe3-4655-bae2-773650327194" providerId="ADAL" clId="{B1F0DC19-96FA-456C-BB51-FB663DA6AB0D}" dt="2025-10-13T08:54:22.533" v="13" actId="47"/>
      <pc:docMkLst>
        <pc:docMk/>
      </pc:docMkLst>
      <pc:sldChg chg="modSp mod">
        <pc:chgData name="Nikos Hadjicosteas" userId="5ef3726c-ffe3-4655-bae2-773650327194" providerId="ADAL" clId="{B1F0DC19-96FA-456C-BB51-FB663DA6AB0D}" dt="2025-10-08T14:26:04.533" v="12" actId="20577"/>
        <pc:sldMkLst>
          <pc:docMk/>
          <pc:sldMk cId="991040924" sldId="279"/>
        </pc:sldMkLst>
        <pc:spChg chg="mod">
          <ac:chgData name="Nikos Hadjicosteas" userId="5ef3726c-ffe3-4655-bae2-773650327194" providerId="ADAL" clId="{B1F0DC19-96FA-456C-BB51-FB663DA6AB0D}" dt="2025-10-08T14:26:04.533" v="12" actId="20577"/>
          <ac:spMkLst>
            <pc:docMk/>
            <pc:sldMk cId="991040924" sldId="279"/>
            <ac:spMk id="60" creationId="{00000000-0000-0000-0000-000000000000}"/>
          </ac:spMkLst>
        </pc:spChg>
      </pc:sldChg>
      <pc:sldChg chg="modSp mod">
        <pc:chgData name="Nikos Hadjicosteas" userId="5ef3726c-ffe3-4655-bae2-773650327194" providerId="ADAL" clId="{B1F0DC19-96FA-456C-BB51-FB663DA6AB0D}" dt="2025-10-08T09:46:05.074" v="7" actId="6549"/>
        <pc:sldMkLst>
          <pc:docMk/>
          <pc:sldMk cId="2930987111" sldId="321"/>
        </pc:sldMkLst>
        <pc:spChg chg="mod">
          <ac:chgData name="Nikos Hadjicosteas" userId="5ef3726c-ffe3-4655-bae2-773650327194" providerId="ADAL" clId="{B1F0DC19-96FA-456C-BB51-FB663DA6AB0D}" dt="2025-10-08T09:45:51.597" v="3" actId="6549"/>
          <ac:spMkLst>
            <pc:docMk/>
            <pc:sldMk cId="2930987111" sldId="321"/>
            <ac:spMk id="1233" creationId="{74E65C04-4B1E-38DC-BFAD-89DD6562EBAF}"/>
          </ac:spMkLst>
        </pc:spChg>
        <pc:spChg chg="mod">
          <ac:chgData name="Nikos Hadjicosteas" userId="5ef3726c-ffe3-4655-bae2-773650327194" providerId="ADAL" clId="{B1F0DC19-96FA-456C-BB51-FB663DA6AB0D}" dt="2025-10-08T09:46:05.074" v="7" actId="6549"/>
          <ac:spMkLst>
            <pc:docMk/>
            <pc:sldMk cId="2930987111" sldId="321"/>
            <ac:spMk id="1234" creationId="{2077C20C-321D-053B-7CF6-13DC53FDC91C}"/>
          </ac:spMkLst>
        </pc:spChg>
      </pc:sldChg>
      <pc:sldChg chg="del">
        <pc:chgData name="Nikos Hadjicosteas" userId="5ef3726c-ffe3-4655-bae2-773650327194" providerId="ADAL" clId="{B1F0DC19-96FA-456C-BB51-FB663DA6AB0D}" dt="2025-10-13T08:54:22.533" v="13" actId="47"/>
        <pc:sldMkLst>
          <pc:docMk/>
          <pc:sldMk cId="814061717" sldId="326"/>
        </pc:sldMkLst>
      </pc:sldChg>
    </pc:docChg>
  </pc:docChgLst>
  <pc:docChgLst>
    <pc:chgData name="Hilda" userId="68383fbf-2f58-4961-806d-4d6cc65a3ade" providerId="ADAL" clId="{2CD68CFE-7966-4034-886A-B48964771826}"/>
    <pc:docChg chg="modSld">
      <pc:chgData name="Hilda" userId="68383fbf-2f58-4961-806d-4d6cc65a3ade" providerId="ADAL" clId="{2CD68CFE-7966-4034-886A-B48964771826}" dt="2025-10-07T11:57:07.774" v="73" actId="20577"/>
      <pc:docMkLst>
        <pc:docMk/>
      </pc:docMkLst>
      <pc:sldChg chg="modSp mod">
        <pc:chgData name="Hilda" userId="68383fbf-2f58-4961-806d-4d6cc65a3ade" providerId="ADAL" clId="{2CD68CFE-7966-4034-886A-B48964771826}" dt="2025-10-07T11:43:12.669" v="29" actId="255"/>
        <pc:sldMkLst>
          <pc:docMk/>
          <pc:sldMk cId="2263997215" sldId="319"/>
        </pc:sldMkLst>
        <pc:spChg chg="mod">
          <ac:chgData name="Hilda" userId="68383fbf-2f58-4961-806d-4d6cc65a3ade" providerId="ADAL" clId="{2CD68CFE-7966-4034-886A-B48964771826}" dt="2025-10-07T11:40:52.571" v="4" actId="20577"/>
          <ac:spMkLst>
            <pc:docMk/>
            <pc:sldMk cId="2263997215" sldId="319"/>
            <ac:spMk id="2" creationId="{527B2201-0B20-77D1-32FE-8374503E2BD9}"/>
          </ac:spMkLst>
        </pc:spChg>
        <pc:spChg chg="mod">
          <ac:chgData name="Hilda" userId="68383fbf-2f58-4961-806d-4d6cc65a3ade" providerId="ADAL" clId="{2CD68CFE-7966-4034-886A-B48964771826}" dt="2025-10-07T11:42:00.550" v="16" actId="20577"/>
          <ac:spMkLst>
            <pc:docMk/>
            <pc:sldMk cId="2263997215" sldId="319"/>
            <ac:spMk id="1030" creationId="{B0379E40-4839-4A17-B663-6A57F90B0CCC}"/>
          </ac:spMkLst>
        </pc:spChg>
        <pc:spChg chg="mod">
          <ac:chgData name="Hilda" userId="68383fbf-2f58-4961-806d-4d6cc65a3ade" providerId="ADAL" clId="{2CD68CFE-7966-4034-886A-B48964771826}" dt="2025-10-07T11:43:12.669" v="29" actId="255"/>
          <ac:spMkLst>
            <pc:docMk/>
            <pc:sldMk cId="2263997215" sldId="319"/>
            <ac:spMk id="1066" creationId="{95CC2D4B-A130-AAA4-7568-EF74BC413DB5}"/>
          </ac:spMkLst>
        </pc:spChg>
        <pc:spChg chg="mod">
          <ac:chgData name="Hilda" userId="68383fbf-2f58-4961-806d-4d6cc65a3ade" providerId="ADAL" clId="{2CD68CFE-7966-4034-886A-B48964771826}" dt="2025-10-07T11:42:13.625" v="20" actId="20577"/>
          <ac:spMkLst>
            <pc:docMk/>
            <pc:sldMk cId="2263997215" sldId="319"/>
            <ac:spMk id="1077" creationId="{27245FAC-7C9B-4821-AD70-1E78B30652CF}"/>
          </ac:spMkLst>
        </pc:spChg>
      </pc:sldChg>
      <pc:sldChg chg="modSp mod">
        <pc:chgData name="Hilda" userId="68383fbf-2f58-4961-806d-4d6cc65a3ade" providerId="ADAL" clId="{2CD68CFE-7966-4034-886A-B48964771826}" dt="2025-10-07T11:55:12.463" v="59" actId="20577"/>
        <pc:sldMkLst>
          <pc:docMk/>
          <pc:sldMk cId="2930987111" sldId="321"/>
        </pc:sldMkLst>
        <pc:spChg chg="mod">
          <ac:chgData name="Hilda" userId="68383fbf-2f58-4961-806d-4d6cc65a3ade" providerId="ADAL" clId="{2CD68CFE-7966-4034-886A-B48964771826}" dt="2025-10-07T11:55:12.463" v="59" actId="20577"/>
          <ac:spMkLst>
            <pc:docMk/>
            <pc:sldMk cId="2930987111" sldId="321"/>
            <ac:spMk id="1233" creationId="{74E65C04-4B1E-38DC-BFAD-89DD6562EBAF}"/>
          </ac:spMkLst>
        </pc:spChg>
        <pc:spChg chg="mod">
          <ac:chgData name="Hilda" userId="68383fbf-2f58-4961-806d-4d6cc65a3ade" providerId="ADAL" clId="{2CD68CFE-7966-4034-886A-B48964771826}" dt="2025-10-07T11:44:07.404" v="33" actId="20577"/>
          <ac:spMkLst>
            <pc:docMk/>
            <pc:sldMk cId="2930987111" sldId="321"/>
            <ac:spMk id="1235" creationId="{3B9FD775-5AE8-2030-BF8D-7259D0AEBD01}"/>
          </ac:spMkLst>
        </pc:spChg>
        <pc:spChg chg="mod">
          <ac:chgData name="Hilda" userId="68383fbf-2f58-4961-806d-4d6cc65a3ade" providerId="ADAL" clId="{2CD68CFE-7966-4034-886A-B48964771826}" dt="2025-10-07T11:44:23.344" v="36" actId="20577"/>
          <ac:spMkLst>
            <pc:docMk/>
            <pc:sldMk cId="2930987111" sldId="321"/>
            <ac:spMk id="1236" creationId="{72A44165-A8E4-5087-E70A-BD8174948888}"/>
          </ac:spMkLst>
        </pc:spChg>
        <pc:spChg chg="mod">
          <ac:chgData name="Hilda" userId="68383fbf-2f58-4961-806d-4d6cc65a3ade" providerId="ADAL" clId="{2CD68CFE-7966-4034-886A-B48964771826}" dt="2025-10-07T11:44:53.693" v="42" actId="255"/>
          <ac:spMkLst>
            <pc:docMk/>
            <pc:sldMk cId="2930987111" sldId="321"/>
            <ac:spMk id="1237" creationId="{1AB93685-2B27-0E2D-48A1-4318A4505403}"/>
          </ac:spMkLst>
        </pc:spChg>
        <pc:spChg chg="mod">
          <ac:chgData name="Hilda" userId="68383fbf-2f58-4961-806d-4d6cc65a3ade" providerId="ADAL" clId="{2CD68CFE-7966-4034-886A-B48964771826}" dt="2025-10-07T11:45:02.998" v="46" actId="20577"/>
          <ac:spMkLst>
            <pc:docMk/>
            <pc:sldMk cId="2930987111" sldId="321"/>
            <ac:spMk id="1238" creationId="{BFB0B190-D7FC-0114-6C01-F9C72C73DCDB}"/>
          </ac:spMkLst>
        </pc:spChg>
        <pc:grpChg chg="mod">
          <ac:chgData name="Hilda" userId="68383fbf-2f58-4961-806d-4d6cc65a3ade" providerId="ADAL" clId="{2CD68CFE-7966-4034-886A-B48964771826}" dt="2025-10-07T11:43:58.410" v="30" actId="1076"/>
          <ac:grpSpMkLst>
            <pc:docMk/>
            <pc:sldMk cId="2930987111" sldId="321"/>
            <ac:grpSpMk id="1114" creationId="{A4F200C7-6F61-5384-7140-9EB5D51332B5}"/>
          </ac:grpSpMkLst>
        </pc:grpChg>
      </pc:sldChg>
      <pc:sldChg chg="modSp mod">
        <pc:chgData name="Hilda" userId="68383fbf-2f58-4961-806d-4d6cc65a3ade" providerId="ADAL" clId="{2CD68CFE-7966-4034-886A-B48964771826}" dt="2025-10-07T11:57:07.774" v="73" actId="20577"/>
        <pc:sldMkLst>
          <pc:docMk/>
          <pc:sldMk cId="3213949124" sldId="323"/>
        </pc:sldMkLst>
        <pc:spChg chg="mod">
          <ac:chgData name="Hilda" userId="68383fbf-2f58-4961-806d-4d6cc65a3ade" providerId="ADAL" clId="{2CD68CFE-7966-4034-886A-B48964771826}" dt="2025-10-07T11:55:53.165" v="62" actId="20577"/>
          <ac:spMkLst>
            <pc:docMk/>
            <pc:sldMk cId="3213949124" sldId="323"/>
            <ac:spMk id="1233" creationId="{20A4E6FA-3C91-B640-8EA4-2B42005022C7}"/>
          </ac:spMkLst>
        </pc:spChg>
        <pc:spChg chg="mod">
          <ac:chgData name="Hilda" userId="68383fbf-2f58-4961-806d-4d6cc65a3ade" providerId="ADAL" clId="{2CD68CFE-7966-4034-886A-B48964771826}" dt="2025-10-07T11:56:25.205" v="64" actId="20577"/>
          <ac:spMkLst>
            <pc:docMk/>
            <pc:sldMk cId="3213949124" sldId="323"/>
            <ac:spMk id="1235" creationId="{B2AEFC98-32D5-655B-D9D1-8D79FB7B5B35}"/>
          </ac:spMkLst>
        </pc:spChg>
        <pc:spChg chg="mod">
          <ac:chgData name="Hilda" userId="68383fbf-2f58-4961-806d-4d6cc65a3ade" providerId="ADAL" clId="{2CD68CFE-7966-4034-886A-B48964771826}" dt="2025-10-07T11:56:45.762" v="67" actId="20577"/>
          <ac:spMkLst>
            <pc:docMk/>
            <pc:sldMk cId="3213949124" sldId="323"/>
            <ac:spMk id="1236" creationId="{A5CAB28A-A7EA-D928-6241-F6FC551E7530}"/>
          </ac:spMkLst>
        </pc:spChg>
        <pc:spChg chg="mod">
          <ac:chgData name="Hilda" userId="68383fbf-2f58-4961-806d-4d6cc65a3ade" providerId="ADAL" clId="{2CD68CFE-7966-4034-886A-B48964771826}" dt="2025-10-07T11:56:59.670" v="71" actId="20577"/>
          <ac:spMkLst>
            <pc:docMk/>
            <pc:sldMk cId="3213949124" sldId="323"/>
            <ac:spMk id="1237" creationId="{C63EB175-364A-5392-535C-6AB7CA63DB83}"/>
          </ac:spMkLst>
        </pc:spChg>
        <pc:spChg chg="mod">
          <ac:chgData name="Hilda" userId="68383fbf-2f58-4961-806d-4d6cc65a3ade" providerId="ADAL" clId="{2CD68CFE-7966-4034-886A-B48964771826}" dt="2025-10-07T11:57:07.774" v="73" actId="20577"/>
          <ac:spMkLst>
            <pc:docMk/>
            <pc:sldMk cId="3213949124" sldId="323"/>
            <ac:spMk id="1238" creationId="{8C7A09AE-A110-E44E-5D64-925CB8CFBF01}"/>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Ioannis\Documents\Work\NISSI%20BEACH%20RESORT\Book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Ioannis\Documents\Work\NISSI%20BEACH%20RESORT\Book1.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r">
              <a:defRPr sz="2128" b="1" i="0" u="none" strike="noStrike" kern="1200" baseline="0">
                <a:solidFill>
                  <a:schemeClr val="accent2">
                    <a:lumMod val="50000"/>
                  </a:schemeClr>
                </a:solidFill>
                <a:effectLst>
                  <a:outerShdw blurRad="38100" dist="38100" dir="2700000" algn="tl">
                    <a:srgbClr val="000000">
                      <a:alpha val="43137"/>
                    </a:srgbClr>
                  </a:outerShdw>
                </a:effectLst>
                <a:latin typeface="+mn-lt"/>
                <a:ea typeface="+mn-ea"/>
                <a:cs typeface="+mn-cs"/>
              </a:defRPr>
            </a:pPr>
            <a:r>
              <a:rPr lang="en-GB" dirty="0">
                <a:solidFill>
                  <a:schemeClr val="tx1"/>
                </a:solidFill>
                <a:effectLst/>
                <a:latin typeface="Hero" panose="00000500000000000000" pitchFamily="2" charset="0"/>
              </a:rPr>
              <a:t>Total Electricity Load </a:t>
            </a:r>
          </a:p>
        </c:rich>
      </c:tx>
      <c:layout>
        <c:manualLayout>
          <c:xMode val="edge"/>
          <c:yMode val="edge"/>
          <c:x val="0.33859251054933415"/>
          <c:y val="2.6175222850076431E-2"/>
        </c:manualLayout>
      </c:layout>
      <c:overlay val="0"/>
      <c:spPr>
        <a:solidFill>
          <a:schemeClr val="bg1">
            <a:alpha val="80000"/>
          </a:schemeClr>
        </a:solidFill>
        <a:ln>
          <a:noFill/>
        </a:ln>
        <a:effectLst/>
      </c:spPr>
      <c:txPr>
        <a:bodyPr rot="0" spcFirstLastPara="1" vertOverflow="ellipsis" vert="horz" wrap="square" anchor="ctr" anchorCtr="1"/>
        <a:lstStyle/>
        <a:p>
          <a:pPr algn="r">
            <a:defRPr sz="2128" b="1" i="0" u="none" strike="noStrike" kern="1200" baseline="0">
              <a:solidFill>
                <a:schemeClr val="accent2">
                  <a:lumMod val="50000"/>
                </a:schemeClr>
              </a:solidFill>
              <a:effectLst>
                <a:outerShdw blurRad="38100" dist="38100" dir="2700000" algn="tl">
                  <a:srgbClr val="000000">
                    <a:alpha val="43137"/>
                  </a:srgbClr>
                </a:outerShdw>
              </a:effectLst>
              <a:latin typeface="+mn-lt"/>
              <a:ea typeface="+mn-ea"/>
              <a:cs typeface="+mn-cs"/>
            </a:defRPr>
          </a:pPr>
          <a:endParaRPr lang="en-CY"/>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0207955036944334E-2"/>
          <c:y val="0.24757982240695259"/>
          <c:w val="0.91979204496305567"/>
          <c:h val="0.59154732665785004"/>
        </c:manualLayout>
      </c:layout>
      <c:pie3DChart>
        <c:varyColors val="1"/>
        <c:ser>
          <c:idx val="0"/>
          <c:order val="0"/>
          <c:spPr>
            <a:effectLst>
              <a:outerShdw blurRad="50800" dist="38100" dir="2700000" algn="tl" rotWithShape="0">
                <a:prstClr val="black">
                  <a:alpha val="40000"/>
                </a:prstClr>
              </a:outerShdw>
            </a:effectLst>
          </c:spPr>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0800" dist="38100" dir="2700000" algn="tl" rotWithShape="0">
                  <a:prstClr val="black">
                    <a:alpha val="40000"/>
                  </a:prstClr>
                </a:outerShdw>
              </a:effectLst>
              <a:sp3d/>
            </c:spPr>
            <c:extLst>
              <c:ext xmlns:c16="http://schemas.microsoft.com/office/drawing/2014/chart" uri="{C3380CC4-5D6E-409C-BE32-E72D297353CC}">
                <c16:uniqueId val="{00000001-255A-476B-B8C6-281401D8050D}"/>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0800" dist="38100" dir="2700000" algn="tl" rotWithShape="0">
                  <a:prstClr val="black">
                    <a:alpha val="40000"/>
                  </a:prstClr>
                </a:outerShdw>
              </a:effectLst>
              <a:sp3d/>
            </c:spPr>
            <c:extLst>
              <c:ext xmlns:c16="http://schemas.microsoft.com/office/drawing/2014/chart" uri="{C3380CC4-5D6E-409C-BE32-E72D297353CC}">
                <c16:uniqueId val="{00000003-255A-476B-B8C6-281401D8050D}"/>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0800" dist="38100" dir="2700000" algn="tl" rotWithShape="0">
                  <a:prstClr val="black">
                    <a:alpha val="40000"/>
                  </a:prstClr>
                </a:outerShdw>
              </a:effectLst>
              <a:sp3d/>
            </c:spPr>
            <c:extLst>
              <c:ext xmlns:c16="http://schemas.microsoft.com/office/drawing/2014/chart" uri="{C3380CC4-5D6E-409C-BE32-E72D297353CC}">
                <c16:uniqueId val="{00000005-255A-476B-B8C6-281401D8050D}"/>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0800" dist="38100" dir="2700000" algn="tl" rotWithShape="0">
                  <a:prstClr val="black">
                    <a:alpha val="40000"/>
                  </a:prstClr>
                </a:outerShdw>
              </a:effectLst>
              <a:sp3d/>
            </c:spPr>
            <c:extLst>
              <c:ext xmlns:c16="http://schemas.microsoft.com/office/drawing/2014/chart" uri="{C3380CC4-5D6E-409C-BE32-E72D297353CC}">
                <c16:uniqueId val="{00000007-255A-476B-B8C6-281401D8050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CY"/>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Electricity!$A$1:$A$4</c:f>
              <c:strCache>
                <c:ptCount val="4"/>
                <c:pt idx="0">
                  <c:v>COOLING </c:v>
                </c:pt>
                <c:pt idx="1">
                  <c:v>LIGHTING</c:v>
                </c:pt>
                <c:pt idx="2">
                  <c:v>EQUIPMENT / APPLIANCES</c:v>
                </c:pt>
                <c:pt idx="3">
                  <c:v>SERVICE AREAS </c:v>
                </c:pt>
              </c:strCache>
            </c:strRef>
          </c:cat>
          <c:val>
            <c:numRef>
              <c:f>Electricity!$B$1:$B$4</c:f>
              <c:numCache>
                <c:formatCode>0%</c:formatCode>
                <c:ptCount val="4"/>
                <c:pt idx="0">
                  <c:v>0.44</c:v>
                </c:pt>
                <c:pt idx="1">
                  <c:v>0.08</c:v>
                </c:pt>
                <c:pt idx="2">
                  <c:v>0.46</c:v>
                </c:pt>
                <c:pt idx="3">
                  <c:v>0.02</c:v>
                </c:pt>
              </c:numCache>
            </c:numRef>
          </c:val>
          <c:extLst>
            <c:ext xmlns:c16="http://schemas.microsoft.com/office/drawing/2014/chart" uri="{C3380CC4-5D6E-409C-BE32-E72D297353CC}">
              <c16:uniqueId val="{00000008-255A-476B-B8C6-281401D8050D}"/>
            </c:ext>
          </c:extLst>
        </c:ser>
        <c:dLbls>
          <c:dLblPos val="outEnd"/>
          <c:showLegendKey val="0"/>
          <c:showVal val="1"/>
          <c:showCatName val="0"/>
          <c:showSerName val="0"/>
          <c:showPercent val="0"/>
          <c:showBubbleSize val="0"/>
          <c:showLeaderLines val="1"/>
        </c:dLbls>
      </c:pie3DChart>
      <c:spPr>
        <a:noFill/>
        <a:ln>
          <a:noFill/>
        </a:ln>
        <a:effectLst/>
      </c:spPr>
    </c:plotArea>
    <c:legend>
      <c:legendPos val="b"/>
      <c:layout>
        <c:manualLayout>
          <c:xMode val="edge"/>
          <c:yMode val="edge"/>
          <c:x val="2.1336104780731685E-3"/>
          <c:y val="0.25634474348625114"/>
          <c:w val="0.25483870967741934"/>
          <c:h val="0.55606615942153448"/>
        </c:manualLayout>
      </c:layout>
      <c:overlay val="0"/>
      <c:spPr>
        <a:solidFill>
          <a:schemeClr val="bg1">
            <a:alpha val="80000"/>
          </a:schemeClr>
        </a:solid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CY"/>
        </a:p>
      </c:txPr>
    </c:legend>
    <c:plotVisOnly val="1"/>
    <c:dispBlanksAs val="gap"/>
    <c:showDLblsOverMax val="0"/>
  </c:chart>
  <c:spPr>
    <a:noFill/>
    <a:ln>
      <a:noFill/>
    </a:ln>
    <a:effectLst/>
  </c:spPr>
  <c:txPr>
    <a:bodyPr/>
    <a:lstStyle/>
    <a:p>
      <a:pPr>
        <a:defRPr/>
      </a:pPr>
      <a:endParaRPr lang="en-CY"/>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accent2">
                    <a:lumMod val="50000"/>
                  </a:schemeClr>
                </a:solidFill>
                <a:effectLst/>
                <a:latin typeface="+mn-lt"/>
                <a:ea typeface="+mn-ea"/>
                <a:cs typeface="+mn-cs"/>
              </a:defRPr>
            </a:pPr>
            <a:r>
              <a:rPr lang="en-GB" dirty="0">
                <a:solidFill>
                  <a:schemeClr val="tx1"/>
                </a:solidFill>
                <a:effectLst/>
                <a:latin typeface="Hero" panose="00000500000000000000" pitchFamily="2" charset="0"/>
              </a:rPr>
              <a:t>Total Water Consumption</a:t>
            </a:r>
          </a:p>
        </c:rich>
      </c:tx>
      <c:layout>
        <c:manualLayout>
          <c:xMode val="edge"/>
          <c:yMode val="edge"/>
          <c:x val="0.16620979294016797"/>
          <c:y val="4.181457018610877E-2"/>
        </c:manualLayout>
      </c:layout>
      <c:overlay val="0"/>
      <c:spPr>
        <a:solidFill>
          <a:schemeClr val="bg1">
            <a:alpha val="80000"/>
          </a:schemeClr>
        </a:solidFill>
        <a:ln>
          <a:noFill/>
        </a:ln>
        <a:effectLst/>
      </c:spPr>
      <c:txPr>
        <a:bodyPr rot="0" spcFirstLastPara="1" vertOverflow="ellipsis" vert="horz" wrap="square" anchor="ctr" anchorCtr="1"/>
        <a:lstStyle/>
        <a:p>
          <a:pPr>
            <a:defRPr sz="2128" b="1" i="0" u="none" strike="noStrike" kern="1200" baseline="0">
              <a:solidFill>
                <a:schemeClr val="accent2">
                  <a:lumMod val="50000"/>
                </a:schemeClr>
              </a:solidFill>
              <a:effectLst/>
              <a:latin typeface="+mn-lt"/>
              <a:ea typeface="+mn-ea"/>
              <a:cs typeface="+mn-cs"/>
            </a:defRPr>
          </a:pPr>
          <a:endParaRPr lang="en-CY"/>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5736162121001768E-2"/>
          <c:y val="0.27145851560221645"/>
          <c:w val="0.94998945221855025"/>
          <c:h val="0.61685659084281119"/>
        </c:manualLayout>
      </c:layout>
      <c:pie3DChart>
        <c:varyColors val="1"/>
        <c:ser>
          <c:idx val="0"/>
          <c:order val="0"/>
          <c:spPr>
            <a:effectLst>
              <a:outerShdw blurRad="50800" dist="38100" dir="2700000" algn="tl" rotWithShape="0">
                <a:prstClr val="black">
                  <a:alpha val="40000"/>
                </a:prstClr>
              </a:outerShdw>
            </a:effectLst>
          </c:spPr>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0800" dist="38100" dir="2700000" algn="tl" rotWithShape="0">
                  <a:prstClr val="black">
                    <a:alpha val="40000"/>
                  </a:prstClr>
                </a:outerShdw>
              </a:effectLst>
              <a:sp3d/>
            </c:spPr>
            <c:extLst>
              <c:ext xmlns:c16="http://schemas.microsoft.com/office/drawing/2014/chart" uri="{C3380CC4-5D6E-409C-BE32-E72D297353CC}">
                <c16:uniqueId val="{00000001-92DF-4716-9188-5C426B966910}"/>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0800" dist="38100" dir="2700000" algn="tl" rotWithShape="0">
                  <a:prstClr val="black">
                    <a:alpha val="40000"/>
                  </a:prstClr>
                </a:outerShdw>
              </a:effectLst>
              <a:sp3d/>
            </c:spPr>
            <c:extLst>
              <c:ext xmlns:c16="http://schemas.microsoft.com/office/drawing/2014/chart" uri="{C3380CC4-5D6E-409C-BE32-E72D297353CC}">
                <c16:uniqueId val="{00000003-92DF-4716-9188-5C426B966910}"/>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0800" dist="38100" dir="2700000" algn="tl" rotWithShape="0">
                  <a:prstClr val="black">
                    <a:alpha val="40000"/>
                  </a:prstClr>
                </a:outerShdw>
              </a:effectLst>
              <a:sp3d/>
            </c:spPr>
            <c:extLst>
              <c:ext xmlns:c16="http://schemas.microsoft.com/office/drawing/2014/chart" uri="{C3380CC4-5D6E-409C-BE32-E72D297353CC}">
                <c16:uniqueId val="{00000005-92DF-4716-9188-5C426B966910}"/>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0800" dist="38100" dir="2700000" algn="tl" rotWithShape="0">
                  <a:prstClr val="black">
                    <a:alpha val="40000"/>
                  </a:prstClr>
                </a:outerShdw>
              </a:effectLst>
              <a:sp3d/>
            </c:spPr>
            <c:extLst>
              <c:ext xmlns:c16="http://schemas.microsoft.com/office/drawing/2014/chart" uri="{C3380CC4-5D6E-409C-BE32-E72D297353CC}">
                <c16:uniqueId val="{00000007-92DF-4716-9188-5C426B966910}"/>
              </c:ext>
            </c:extLst>
          </c:dPt>
          <c:dLbls>
            <c:spPr>
              <a:solidFill>
                <a:schemeClr val="bg1">
                  <a:alpha val="80000"/>
                </a:schemeClr>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CY"/>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Water!$A$1:$A$4</c:f>
              <c:strCache>
                <c:ptCount val="4"/>
                <c:pt idx="0">
                  <c:v>ROOMS</c:v>
                </c:pt>
                <c:pt idx="1">
                  <c:v>PUBLIC AREAS</c:v>
                </c:pt>
                <c:pt idx="2">
                  <c:v>POOLS / PUBLIC SHOWERS</c:v>
                </c:pt>
                <c:pt idx="3">
                  <c:v>BEACH SNACK BARS</c:v>
                </c:pt>
              </c:strCache>
            </c:strRef>
          </c:cat>
          <c:val>
            <c:numRef>
              <c:f>Water!$B$1:$B$4</c:f>
              <c:numCache>
                <c:formatCode>0%</c:formatCode>
                <c:ptCount val="4"/>
                <c:pt idx="0">
                  <c:v>0.52</c:v>
                </c:pt>
                <c:pt idx="1">
                  <c:v>0.17</c:v>
                </c:pt>
                <c:pt idx="2">
                  <c:v>0.1</c:v>
                </c:pt>
                <c:pt idx="3">
                  <c:v>0.21</c:v>
                </c:pt>
              </c:numCache>
            </c:numRef>
          </c:val>
          <c:extLst>
            <c:ext xmlns:c16="http://schemas.microsoft.com/office/drawing/2014/chart" uri="{C3380CC4-5D6E-409C-BE32-E72D297353CC}">
              <c16:uniqueId val="{00000008-92DF-4716-9188-5C426B966910}"/>
            </c:ext>
          </c:extLst>
        </c:ser>
        <c:dLbls>
          <c:dLblPos val="outEnd"/>
          <c:showLegendKey val="0"/>
          <c:showVal val="1"/>
          <c:showCatName val="0"/>
          <c:showSerName val="0"/>
          <c:showPercent val="0"/>
          <c:showBubbleSize val="0"/>
          <c:showLeaderLines val="1"/>
        </c:dLbls>
      </c:pie3DChart>
      <c:spPr>
        <a:noFill/>
        <a:ln>
          <a:noFill/>
        </a:ln>
        <a:effectLst/>
      </c:spPr>
    </c:plotArea>
    <c:legend>
      <c:legendPos val="l"/>
      <c:layout>
        <c:manualLayout>
          <c:xMode val="edge"/>
          <c:yMode val="edge"/>
          <c:x val="2.1082648797434091E-3"/>
          <c:y val="0.22062811664872239"/>
          <c:w val="0.18493550120511409"/>
          <c:h val="0.77937188335127772"/>
        </c:manualLayout>
      </c:layout>
      <c:overlay val="0"/>
      <c:spPr>
        <a:solidFill>
          <a:schemeClr val="bg1">
            <a:alpha val="80000"/>
          </a:schemeClr>
        </a:solid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CY"/>
        </a:p>
      </c:txPr>
    </c:legend>
    <c:plotVisOnly val="1"/>
    <c:dispBlanksAs val="gap"/>
    <c:showDLblsOverMax val="0"/>
  </c:chart>
  <c:spPr>
    <a:noFill/>
    <a:ln>
      <a:noFill/>
    </a:ln>
    <a:effectLst/>
  </c:spPr>
  <c:txPr>
    <a:bodyPr/>
    <a:lstStyle/>
    <a:p>
      <a:pPr>
        <a:defRPr/>
      </a:pPr>
      <a:endParaRPr lang="en-CY"/>
    </a:p>
  </c:txPr>
  <c:externalData r:id="rId3">
    <c:autoUpdate val="1"/>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diagrams/_rels/drawing2.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ABDBF6-B1D5-419E-8BB6-DC06D0F7A1D0}"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72BF818C-DB35-43BF-9803-4BBF869887A1}">
      <dgm:prSet/>
      <dgm:spPr/>
      <dgm:t>
        <a:bodyPr/>
        <a:lstStyle/>
        <a:p>
          <a:r>
            <a:rPr lang="en-US" dirty="0"/>
            <a:t>Main Bar – No use of plastic /September  2021</a:t>
          </a:r>
        </a:p>
      </dgm:t>
    </dgm:pt>
    <dgm:pt modelId="{BFFD2D15-2A58-4FC4-8A2A-10F889C0FD06}" type="parTrans" cxnId="{136361FC-5FA1-484C-A0DD-1B3068935C94}">
      <dgm:prSet/>
      <dgm:spPr/>
      <dgm:t>
        <a:bodyPr/>
        <a:lstStyle/>
        <a:p>
          <a:endParaRPr lang="en-US"/>
        </a:p>
      </dgm:t>
    </dgm:pt>
    <dgm:pt modelId="{1EC10357-39CA-4259-AF08-AE154D1D9A47}" type="sibTrans" cxnId="{136361FC-5FA1-484C-A0DD-1B3068935C94}">
      <dgm:prSet/>
      <dgm:spPr/>
      <dgm:t>
        <a:bodyPr/>
        <a:lstStyle/>
        <a:p>
          <a:endParaRPr lang="en-US"/>
        </a:p>
      </dgm:t>
    </dgm:pt>
    <dgm:pt modelId="{A20BD1E6-E701-48AD-B8BB-44E45FF05AD2}">
      <dgm:prSet/>
      <dgm:spPr/>
      <dgm:t>
        <a:bodyPr/>
        <a:lstStyle/>
        <a:p>
          <a:r>
            <a:rPr lang="en-US"/>
            <a:t>Pool Bar – Use of  Reusable glass for the last 10 years   </a:t>
          </a:r>
        </a:p>
      </dgm:t>
    </dgm:pt>
    <dgm:pt modelId="{B1678DBB-A3CC-4721-A6A5-9FEAFA371AD5}" type="parTrans" cxnId="{5886C4A4-EB49-4A3A-B7BB-B8B06089E7E9}">
      <dgm:prSet/>
      <dgm:spPr/>
      <dgm:t>
        <a:bodyPr/>
        <a:lstStyle/>
        <a:p>
          <a:endParaRPr lang="en-US"/>
        </a:p>
      </dgm:t>
    </dgm:pt>
    <dgm:pt modelId="{C86A8F82-50DD-4C24-9CC2-38A9CB46C86E}" type="sibTrans" cxnId="{5886C4A4-EB49-4A3A-B7BB-B8B06089E7E9}">
      <dgm:prSet/>
      <dgm:spPr/>
      <dgm:t>
        <a:bodyPr/>
        <a:lstStyle/>
        <a:p>
          <a:endParaRPr lang="en-US"/>
        </a:p>
      </dgm:t>
    </dgm:pt>
    <dgm:pt modelId="{ACF06CA9-2818-48CD-97AA-CA3FB5636E32}">
      <dgm:prSet/>
      <dgm:spPr/>
      <dgm:t>
        <a:bodyPr/>
        <a:lstStyle/>
        <a:p>
          <a:r>
            <a:rPr lang="en-US"/>
            <a:t>Rondavel – Replaced all plastic items /September 2021</a:t>
          </a:r>
        </a:p>
      </dgm:t>
    </dgm:pt>
    <dgm:pt modelId="{D90D8DAF-C268-4BA1-9406-78509419F1FF}" type="parTrans" cxnId="{410FE501-69AA-4894-86E8-5662EFE94CB6}">
      <dgm:prSet/>
      <dgm:spPr/>
      <dgm:t>
        <a:bodyPr/>
        <a:lstStyle/>
        <a:p>
          <a:endParaRPr lang="en-US"/>
        </a:p>
      </dgm:t>
    </dgm:pt>
    <dgm:pt modelId="{98FDBC12-42FC-4FFC-8B8B-5987178ADBD0}" type="sibTrans" cxnId="{410FE501-69AA-4894-86E8-5662EFE94CB6}">
      <dgm:prSet/>
      <dgm:spPr/>
      <dgm:t>
        <a:bodyPr/>
        <a:lstStyle/>
        <a:p>
          <a:endParaRPr lang="en-US"/>
        </a:p>
      </dgm:t>
    </dgm:pt>
    <dgm:pt modelId="{8B9B6DE3-B51D-4F4B-B49D-A5E1E7381864}">
      <dgm:prSet/>
      <dgm:spPr/>
      <dgm:t>
        <a:bodyPr/>
        <a:lstStyle/>
        <a:p>
          <a:r>
            <a:rPr lang="en-US"/>
            <a:t>Taverna – Use of reusable glasses instead of glass </a:t>
          </a:r>
        </a:p>
      </dgm:t>
    </dgm:pt>
    <dgm:pt modelId="{950278B6-A85E-4194-AB5D-F0D691D3C7F3}" type="parTrans" cxnId="{81236A3B-6FB4-41B0-A165-7CE88D97D173}">
      <dgm:prSet/>
      <dgm:spPr/>
      <dgm:t>
        <a:bodyPr/>
        <a:lstStyle/>
        <a:p>
          <a:endParaRPr lang="en-US"/>
        </a:p>
      </dgm:t>
    </dgm:pt>
    <dgm:pt modelId="{2CEE31A9-B998-46EF-8FB6-D14D81F87637}" type="sibTrans" cxnId="{81236A3B-6FB4-41B0-A165-7CE88D97D173}">
      <dgm:prSet/>
      <dgm:spPr/>
      <dgm:t>
        <a:bodyPr/>
        <a:lstStyle/>
        <a:p>
          <a:endParaRPr lang="en-US"/>
        </a:p>
      </dgm:t>
    </dgm:pt>
    <dgm:pt modelId="{BC0146B2-04AC-44A1-8C66-BB25BA93B6E1}">
      <dgm:prSet/>
      <dgm:spPr/>
      <dgm:t>
        <a:bodyPr/>
        <a:lstStyle/>
        <a:p>
          <a:r>
            <a:rPr lang="en-US"/>
            <a:t>Petra  &amp; Puma – Replaced plastic b/ March 2020</a:t>
          </a:r>
        </a:p>
      </dgm:t>
    </dgm:pt>
    <dgm:pt modelId="{8EF32263-A8E7-4EB3-9833-C7D17A698AF8}" type="parTrans" cxnId="{AA4C4EC9-9E17-4BC0-906D-CB9960C3B122}">
      <dgm:prSet/>
      <dgm:spPr/>
      <dgm:t>
        <a:bodyPr/>
        <a:lstStyle/>
        <a:p>
          <a:endParaRPr lang="en-US"/>
        </a:p>
      </dgm:t>
    </dgm:pt>
    <dgm:pt modelId="{B9E41438-46CF-45F6-91F6-31A6F3DED7CF}" type="sibTrans" cxnId="{AA4C4EC9-9E17-4BC0-906D-CB9960C3B122}">
      <dgm:prSet/>
      <dgm:spPr/>
      <dgm:t>
        <a:bodyPr/>
        <a:lstStyle/>
        <a:p>
          <a:endParaRPr lang="en-US"/>
        </a:p>
      </dgm:t>
    </dgm:pt>
    <dgm:pt modelId="{E5D120D1-19F3-4504-8A2F-F1533A1BABF3}">
      <dgm:prSet/>
      <dgm:spPr/>
      <dgm:t>
        <a:bodyPr/>
        <a:lstStyle/>
        <a:p>
          <a:r>
            <a:rPr lang="en-US" dirty="0"/>
            <a:t>Luma – </a:t>
          </a:r>
          <a:r>
            <a:rPr lang="en-US" dirty="0" err="1"/>
            <a:t>Lsing</a:t>
          </a:r>
          <a:r>
            <a:rPr lang="en-US" dirty="0"/>
            <a:t> of paper and reusable glass 2023</a:t>
          </a:r>
        </a:p>
      </dgm:t>
    </dgm:pt>
    <dgm:pt modelId="{A02E2D89-6FE6-4CD8-AD23-18D28D62A203}" type="parTrans" cxnId="{A1D6FC8A-CCE7-45E5-9B0D-E5F7804DBB42}">
      <dgm:prSet/>
      <dgm:spPr/>
      <dgm:t>
        <a:bodyPr/>
        <a:lstStyle/>
        <a:p>
          <a:endParaRPr lang="en-US"/>
        </a:p>
      </dgm:t>
    </dgm:pt>
    <dgm:pt modelId="{92206C65-293A-4720-9819-94BFB418B818}" type="sibTrans" cxnId="{A1D6FC8A-CCE7-45E5-9B0D-E5F7804DBB42}">
      <dgm:prSet/>
      <dgm:spPr/>
      <dgm:t>
        <a:bodyPr/>
        <a:lstStyle/>
        <a:p>
          <a:endParaRPr lang="en-US"/>
        </a:p>
      </dgm:t>
    </dgm:pt>
    <dgm:pt modelId="{487CE00B-CA0A-401A-ABD8-16E967A53414}" type="pres">
      <dgm:prSet presAssocID="{75ABDBF6-B1D5-419E-8BB6-DC06D0F7A1D0}" presName="vert0" presStyleCnt="0">
        <dgm:presLayoutVars>
          <dgm:dir/>
          <dgm:animOne val="branch"/>
          <dgm:animLvl val="lvl"/>
        </dgm:presLayoutVars>
      </dgm:prSet>
      <dgm:spPr/>
    </dgm:pt>
    <dgm:pt modelId="{7F036350-2E5F-4259-9F3E-63DB743B18D7}" type="pres">
      <dgm:prSet presAssocID="{72BF818C-DB35-43BF-9803-4BBF869887A1}" presName="thickLine" presStyleLbl="alignNode1" presStyleIdx="0" presStyleCnt="6"/>
      <dgm:spPr/>
    </dgm:pt>
    <dgm:pt modelId="{A5041569-FF16-45DE-B763-1E7E75C9928C}" type="pres">
      <dgm:prSet presAssocID="{72BF818C-DB35-43BF-9803-4BBF869887A1}" presName="horz1" presStyleCnt="0"/>
      <dgm:spPr/>
    </dgm:pt>
    <dgm:pt modelId="{08E27D6F-C923-4A8D-9833-60DDD47F7F6B}" type="pres">
      <dgm:prSet presAssocID="{72BF818C-DB35-43BF-9803-4BBF869887A1}" presName="tx1" presStyleLbl="revTx" presStyleIdx="0" presStyleCnt="6"/>
      <dgm:spPr/>
    </dgm:pt>
    <dgm:pt modelId="{C34B76EC-FD6B-4880-8934-AA1286DE8CE7}" type="pres">
      <dgm:prSet presAssocID="{72BF818C-DB35-43BF-9803-4BBF869887A1}" presName="vert1" presStyleCnt="0"/>
      <dgm:spPr/>
    </dgm:pt>
    <dgm:pt modelId="{AEFFF7AD-7F98-4B93-88D7-9E3A7E228E43}" type="pres">
      <dgm:prSet presAssocID="{A20BD1E6-E701-48AD-B8BB-44E45FF05AD2}" presName="thickLine" presStyleLbl="alignNode1" presStyleIdx="1" presStyleCnt="6"/>
      <dgm:spPr/>
    </dgm:pt>
    <dgm:pt modelId="{0724731B-025D-4B97-9395-CF86585B83B4}" type="pres">
      <dgm:prSet presAssocID="{A20BD1E6-E701-48AD-B8BB-44E45FF05AD2}" presName="horz1" presStyleCnt="0"/>
      <dgm:spPr/>
    </dgm:pt>
    <dgm:pt modelId="{53E2DA4C-67DA-4608-B64B-7CE73050A52E}" type="pres">
      <dgm:prSet presAssocID="{A20BD1E6-E701-48AD-B8BB-44E45FF05AD2}" presName="tx1" presStyleLbl="revTx" presStyleIdx="1" presStyleCnt="6"/>
      <dgm:spPr/>
    </dgm:pt>
    <dgm:pt modelId="{0D14B09F-958A-4C57-A998-C25AD1BA0E0E}" type="pres">
      <dgm:prSet presAssocID="{A20BD1E6-E701-48AD-B8BB-44E45FF05AD2}" presName="vert1" presStyleCnt="0"/>
      <dgm:spPr/>
    </dgm:pt>
    <dgm:pt modelId="{4449E949-3EDE-4135-8C4A-4D057539A01A}" type="pres">
      <dgm:prSet presAssocID="{ACF06CA9-2818-48CD-97AA-CA3FB5636E32}" presName="thickLine" presStyleLbl="alignNode1" presStyleIdx="2" presStyleCnt="6"/>
      <dgm:spPr/>
    </dgm:pt>
    <dgm:pt modelId="{F99CE916-931A-4888-BFC1-B258ED532C11}" type="pres">
      <dgm:prSet presAssocID="{ACF06CA9-2818-48CD-97AA-CA3FB5636E32}" presName="horz1" presStyleCnt="0"/>
      <dgm:spPr/>
    </dgm:pt>
    <dgm:pt modelId="{7FA8E8FB-6683-4393-92FA-800F9242E02E}" type="pres">
      <dgm:prSet presAssocID="{ACF06CA9-2818-48CD-97AA-CA3FB5636E32}" presName="tx1" presStyleLbl="revTx" presStyleIdx="2" presStyleCnt="6"/>
      <dgm:spPr/>
    </dgm:pt>
    <dgm:pt modelId="{D9118926-D222-4463-A5C6-2E2F7B0CD80C}" type="pres">
      <dgm:prSet presAssocID="{ACF06CA9-2818-48CD-97AA-CA3FB5636E32}" presName="vert1" presStyleCnt="0"/>
      <dgm:spPr/>
    </dgm:pt>
    <dgm:pt modelId="{82186323-4E5A-4EFE-9180-49DB1AB806A7}" type="pres">
      <dgm:prSet presAssocID="{8B9B6DE3-B51D-4F4B-B49D-A5E1E7381864}" presName="thickLine" presStyleLbl="alignNode1" presStyleIdx="3" presStyleCnt="6"/>
      <dgm:spPr/>
    </dgm:pt>
    <dgm:pt modelId="{C94A7CFE-28DA-49DD-978C-D258E1EA5BE6}" type="pres">
      <dgm:prSet presAssocID="{8B9B6DE3-B51D-4F4B-B49D-A5E1E7381864}" presName="horz1" presStyleCnt="0"/>
      <dgm:spPr/>
    </dgm:pt>
    <dgm:pt modelId="{45300BD2-A476-477D-AC03-6983A258B4C7}" type="pres">
      <dgm:prSet presAssocID="{8B9B6DE3-B51D-4F4B-B49D-A5E1E7381864}" presName="tx1" presStyleLbl="revTx" presStyleIdx="3" presStyleCnt="6"/>
      <dgm:spPr/>
    </dgm:pt>
    <dgm:pt modelId="{DF5ED45E-4812-415C-814D-5C9D671735A8}" type="pres">
      <dgm:prSet presAssocID="{8B9B6DE3-B51D-4F4B-B49D-A5E1E7381864}" presName="vert1" presStyleCnt="0"/>
      <dgm:spPr/>
    </dgm:pt>
    <dgm:pt modelId="{499F6194-FD3A-460A-99E5-F342314D30CD}" type="pres">
      <dgm:prSet presAssocID="{BC0146B2-04AC-44A1-8C66-BB25BA93B6E1}" presName="thickLine" presStyleLbl="alignNode1" presStyleIdx="4" presStyleCnt="6"/>
      <dgm:spPr/>
    </dgm:pt>
    <dgm:pt modelId="{2979DC3E-FAF7-4C24-A38B-48ACC5401870}" type="pres">
      <dgm:prSet presAssocID="{BC0146B2-04AC-44A1-8C66-BB25BA93B6E1}" presName="horz1" presStyleCnt="0"/>
      <dgm:spPr/>
    </dgm:pt>
    <dgm:pt modelId="{FC97872A-C7F3-49C5-B57D-B894FD74A6F7}" type="pres">
      <dgm:prSet presAssocID="{BC0146B2-04AC-44A1-8C66-BB25BA93B6E1}" presName="tx1" presStyleLbl="revTx" presStyleIdx="4" presStyleCnt="6"/>
      <dgm:spPr/>
    </dgm:pt>
    <dgm:pt modelId="{288784C4-50E0-48AA-8CB5-BF0E29D2D8D9}" type="pres">
      <dgm:prSet presAssocID="{BC0146B2-04AC-44A1-8C66-BB25BA93B6E1}" presName="vert1" presStyleCnt="0"/>
      <dgm:spPr/>
    </dgm:pt>
    <dgm:pt modelId="{8F4E881D-0A01-4107-B60F-2E890B516F77}" type="pres">
      <dgm:prSet presAssocID="{E5D120D1-19F3-4504-8A2F-F1533A1BABF3}" presName="thickLine" presStyleLbl="alignNode1" presStyleIdx="5" presStyleCnt="6"/>
      <dgm:spPr/>
    </dgm:pt>
    <dgm:pt modelId="{CAF5E8D8-5DC2-456E-8F88-DE98396F6A58}" type="pres">
      <dgm:prSet presAssocID="{E5D120D1-19F3-4504-8A2F-F1533A1BABF3}" presName="horz1" presStyleCnt="0"/>
      <dgm:spPr/>
    </dgm:pt>
    <dgm:pt modelId="{B6FD2CF4-FE93-4C8B-A763-C5E1F52AEBE6}" type="pres">
      <dgm:prSet presAssocID="{E5D120D1-19F3-4504-8A2F-F1533A1BABF3}" presName="tx1" presStyleLbl="revTx" presStyleIdx="5" presStyleCnt="6"/>
      <dgm:spPr/>
    </dgm:pt>
    <dgm:pt modelId="{927D81C6-E951-46A9-8888-2608B5430A7F}" type="pres">
      <dgm:prSet presAssocID="{E5D120D1-19F3-4504-8A2F-F1533A1BABF3}" presName="vert1" presStyleCnt="0"/>
      <dgm:spPr/>
    </dgm:pt>
  </dgm:ptLst>
  <dgm:cxnLst>
    <dgm:cxn modelId="{410FE501-69AA-4894-86E8-5662EFE94CB6}" srcId="{75ABDBF6-B1D5-419E-8BB6-DC06D0F7A1D0}" destId="{ACF06CA9-2818-48CD-97AA-CA3FB5636E32}" srcOrd="2" destOrd="0" parTransId="{D90D8DAF-C268-4BA1-9406-78509419F1FF}" sibTransId="{98FDBC12-42FC-4FFC-8B8B-5987178ADBD0}"/>
    <dgm:cxn modelId="{CCD30137-DB25-4C7E-BC08-3527876C1626}" type="presOf" srcId="{72BF818C-DB35-43BF-9803-4BBF869887A1}" destId="{08E27D6F-C923-4A8D-9833-60DDD47F7F6B}" srcOrd="0" destOrd="0" presId="urn:microsoft.com/office/officeart/2008/layout/LinedList"/>
    <dgm:cxn modelId="{81236A3B-6FB4-41B0-A165-7CE88D97D173}" srcId="{75ABDBF6-B1D5-419E-8BB6-DC06D0F7A1D0}" destId="{8B9B6DE3-B51D-4F4B-B49D-A5E1E7381864}" srcOrd="3" destOrd="0" parTransId="{950278B6-A85E-4194-AB5D-F0D691D3C7F3}" sibTransId="{2CEE31A9-B998-46EF-8FB6-D14D81F87637}"/>
    <dgm:cxn modelId="{E20CC16C-8804-45E7-8FD0-C94DB7A140C9}" type="presOf" srcId="{E5D120D1-19F3-4504-8A2F-F1533A1BABF3}" destId="{B6FD2CF4-FE93-4C8B-A763-C5E1F52AEBE6}" srcOrd="0" destOrd="0" presId="urn:microsoft.com/office/officeart/2008/layout/LinedList"/>
    <dgm:cxn modelId="{506F5570-C628-4A66-B5B3-A73C96BF9F54}" type="presOf" srcId="{ACF06CA9-2818-48CD-97AA-CA3FB5636E32}" destId="{7FA8E8FB-6683-4393-92FA-800F9242E02E}" srcOrd="0" destOrd="0" presId="urn:microsoft.com/office/officeart/2008/layout/LinedList"/>
    <dgm:cxn modelId="{A1D6FC8A-CCE7-45E5-9B0D-E5F7804DBB42}" srcId="{75ABDBF6-B1D5-419E-8BB6-DC06D0F7A1D0}" destId="{E5D120D1-19F3-4504-8A2F-F1533A1BABF3}" srcOrd="5" destOrd="0" parTransId="{A02E2D89-6FE6-4CD8-AD23-18D28D62A203}" sibTransId="{92206C65-293A-4720-9819-94BFB418B818}"/>
    <dgm:cxn modelId="{8311A18D-1F2B-4B0C-B5B0-CAF615332ED0}" type="presOf" srcId="{8B9B6DE3-B51D-4F4B-B49D-A5E1E7381864}" destId="{45300BD2-A476-477D-AC03-6983A258B4C7}" srcOrd="0" destOrd="0" presId="urn:microsoft.com/office/officeart/2008/layout/LinedList"/>
    <dgm:cxn modelId="{F77D46A2-E06A-4909-8A5A-D530CA5E7C7A}" type="presOf" srcId="{75ABDBF6-B1D5-419E-8BB6-DC06D0F7A1D0}" destId="{487CE00B-CA0A-401A-ABD8-16E967A53414}" srcOrd="0" destOrd="0" presId="urn:microsoft.com/office/officeart/2008/layout/LinedList"/>
    <dgm:cxn modelId="{5886C4A4-EB49-4A3A-B7BB-B8B06089E7E9}" srcId="{75ABDBF6-B1D5-419E-8BB6-DC06D0F7A1D0}" destId="{A20BD1E6-E701-48AD-B8BB-44E45FF05AD2}" srcOrd="1" destOrd="0" parTransId="{B1678DBB-A3CC-4721-A6A5-9FEAFA371AD5}" sibTransId="{C86A8F82-50DD-4C24-9CC2-38A9CB46C86E}"/>
    <dgm:cxn modelId="{FBFAC5A5-2080-432D-A335-3B58BDC01E98}" type="presOf" srcId="{A20BD1E6-E701-48AD-B8BB-44E45FF05AD2}" destId="{53E2DA4C-67DA-4608-B64B-7CE73050A52E}" srcOrd="0" destOrd="0" presId="urn:microsoft.com/office/officeart/2008/layout/LinedList"/>
    <dgm:cxn modelId="{BA8D06B8-0397-49B1-A6D6-6696E79CD225}" type="presOf" srcId="{BC0146B2-04AC-44A1-8C66-BB25BA93B6E1}" destId="{FC97872A-C7F3-49C5-B57D-B894FD74A6F7}" srcOrd="0" destOrd="0" presId="urn:microsoft.com/office/officeart/2008/layout/LinedList"/>
    <dgm:cxn modelId="{AA4C4EC9-9E17-4BC0-906D-CB9960C3B122}" srcId="{75ABDBF6-B1D5-419E-8BB6-DC06D0F7A1D0}" destId="{BC0146B2-04AC-44A1-8C66-BB25BA93B6E1}" srcOrd="4" destOrd="0" parTransId="{8EF32263-A8E7-4EB3-9833-C7D17A698AF8}" sibTransId="{B9E41438-46CF-45F6-91F6-31A6F3DED7CF}"/>
    <dgm:cxn modelId="{136361FC-5FA1-484C-A0DD-1B3068935C94}" srcId="{75ABDBF6-B1D5-419E-8BB6-DC06D0F7A1D0}" destId="{72BF818C-DB35-43BF-9803-4BBF869887A1}" srcOrd="0" destOrd="0" parTransId="{BFFD2D15-2A58-4FC4-8A2A-10F889C0FD06}" sibTransId="{1EC10357-39CA-4259-AF08-AE154D1D9A47}"/>
    <dgm:cxn modelId="{4E495C3B-2090-4DCC-8E85-A99939FB9935}" type="presParOf" srcId="{487CE00B-CA0A-401A-ABD8-16E967A53414}" destId="{7F036350-2E5F-4259-9F3E-63DB743B18D7}" srcOrd="0" destOrd="0" presId="urn:microsoft.com/office/officeart/2008/layout/LinedList"/>
    <dgm:cxn modelId="{3FF47A18-B7C3-42B7-A273-B7BBA84F153F}" type="presParOf" srcId="{487CE00B-CA0A-401A-ABD8-16E967A53414}" destId="{A5041569-FF16-45DE-B763-1E7E75C9928C}" srcOrd="1" destOrd="0" presId="urn:microsoft.com/office/officeart/2008/layout/LinedList"/>
    <dgm:cxn modelId="{B5FD1807-78A7-4809-AEDF-07D27B66652B}" type="presParOf" srcId="{A5041569-FF16-45DE-B763-1E7E75C9928C}" destId="{08E27D6F-C923-4A8D-9833-60DDD47F7F6B}" srcOrd="0" destOrd="0" presId="urn:microsoft.com/office/officeart/2008/layout/LinedList"/>
    <dgm:cxn modelId="{FDBC6891-172B-4065-A429-058C85B7FC37}" type="presParOf" srcId="{A5041569-FF16-45DE-B763-1E7E75C9928C}" destId="{C34B76EC-FD6B-4880-8934-AA1286DE8CE7}" srcOrd="1" destOrd="0" presId="urn:microsoft.com/office/officeart/2008/layout/LinedList"/>
    <dgm:cxn modelId="{01DA8557-1E31-4301-86EC-A65FFFC43331}" type="presParOf" srcId="{487CE00B-CA0A-401A-ABD8-16E967A53414}" destId="{AEFFF7AD-7F98-4B93-88D7-9E3A7E228E43}" srcOrd="2" destOrd="0" presId="urn:microsoft.com/office/officeart/2008/layout/LinedList"/>
    <dgm:cxn modelId="{E1D95381-E39B-4129-802A-2342FC3B0312}" type="presParOf" srcId="{487CE00B-CA0A-401A-ABD8-16E967A53414}" destId="{0724731B-025D-4B97-9395-CF86585B83B4}" srcOrd="3" destOrd="0" presId="urn:microsoft.com/office/officeart/2008/layout/LinedList"/>
    <dgm:cxn modelId="{1C3BFAB0-839B-4E59-ADC6-C4CF7818A109}" type="presParOf" srcId="{0724731B-025D-4B97-9395-CF86585B83B4}" destId="{53E2DA4C-67DA-4608-B64B-7CE73050A52E}" srcOrd="0" destOrd="0" presId="urn:microsoft.com/office/officeart/2008/layout/LinedList"/>
    <dgm:cxn modelId="{943DF9EE-522F-4DCF-A937-C84099EF02DC}" type="presParOf" srcId="{0724731B-025D-4B97-9395-CF86585B83B4}" destId="{0D14B09F-958A-4C57-A998-C25AD1BA0E0E}" srcOrd="1" destOrd="0" presId="urn:microsoft.com/office/officeart/2008/layout/LinedList"/>
    <dgm:cxn modelId="{042F772B-C08E-48F7-A6FA-1DD2860359AA}" type="presParOf" srcId="{487CE00B-CA0A-401A-ABD8-16E967A53414}" destId="{4449E949-3EDE-4135-8C4A-4D057539A01A}" srcOrd="4" destOrd="0" presId="urn:microsoft.com/office/officeart/2008/layout/LinedList"/>
    <dgm:cxn modelId="{3A21023A-B607-489F-957A-F584B3F126EC}" type="presParOf" srcId="{487CE00B-CA0A-401A-ABD8-16E967A53414}" destId="{F99CE916-931A-4888-BFC1-B258ED532C11}" srcOrd="5" destOrd="0" presId="urn:microsoft.com/office/officeart/2008/layout/LinedList"/>
    <dgm:cxn modelId="{F06A1964-FE7A-4BBB-99DB-9E471E9F63D6}" type="presParOf" srcId="{F99CE916-931A-4888-BFC1-B258ED532C11}" destId="{7FA8E8FB-6683-4393-92FA-800F9242E02E}" srcOrd="0" destOrd="0" presId="urn:microsoft.com/office/officeart/2008/layout/LinedList"/>
    <dgm:cxn modelId="{1D4ECBEF-B569-4EBE-8126-6F39CD0BDC5E}" type="presParOf" srcId="{F99CE916-931A-4888-BFC1-B258ED532C11}" destId="{D9118926-D222-4463-A5C6-2E2F7B0CD80C}" srcOrd="1" destOrd="0" presId="urn:microsoft.com/office/officeart/2008/layout/LinedList"/>
    <dgm:cxn modelId="{A52CE2B6-5C76-46AD-9B4E-9800801B1481}" type="presParOf" srcId="{487CE00B-CA0A-401A-ABD8-16E967A53414}" destId="{82186323-4E5A-4EFE-9180-49DB1AB806A7}" srcOrd="6" destOrd="0" presId="urn:microsoft.com/office/officeart/2008/layout/LinedList"/>
    <dgm:cxn modelId="{6D09CD7F-E890-43F9-B17F-20AD4F933D97}" type="presParOf" srcId="{487CE00B-CA0A-401A-ABD8-16E967A53414}" destId="{C94A7CFE-28DA-49DD-978C-D258E1EA5BE6}" srcOrd="7" destOrd="0" presId="urn:microsoft.com/office/officeart/2008/layout/LinedList"/>
    <dgm:cxn modelId="{01F13EC9-B201-4DA3-8FDE-A7A86D3130FA}" type="presParOf" srcId="{C94A7CFE-28DA-49DD-978C-D258E1EA5BE6}" destId="{45300BD2-A476-477D-AC03-6983A258B4C7}" srcOrd="0" destOrd="0" presId="urn:microsoft.com/office/officeart/2008/layout/LinedList"/>
    <dgm:cxn modelId="{F6B2F1E5-DB71-479C-9CA2-44E735E8F1F6}" type="presParOf" srcId="{C94A7CFE-28DA-49DD-978C-D258E1EA5BE6}" destId="{DF5ED45E-4812-415C-814D-5C9D671735A8}" srcOrd="1" destOrd="0" presId="urn:microsoft.com/office/officeart/2008/layout/LinedList"/>
    <dgm:cxn modelId="{1F8E1934-75EE-4D61-ADA7-95833112A773}" type="presParOf" srcId="{487CE00B-CA0A-401A-ABD8-16E967A53414}" destId="{499F6194-FD3A-460A-99E5-F342314D30CD}" srcOrd="8" destOrd="0" presId="urn:microsoft.com/office/officeart/2008/layout/LinedList"/>
    <dgm:cxn modelId="{22BAE23E-E9C2-498C-ABEA-35F5654C6E0C}" type="presParOf" srcId="{487CE00B-CA0A-401A-ABD8-16E967A53414}" destId="{2979DC3E-FAF7-4C24-A38B-48ACC5401870}" srcOrd="9" destOrd="0" presId="urn:microsoft.com/office/officeart/2008/layout/LinedList"/>
    <dgm:cxn modelId="{9C57DC79-69B3-49ED-B2B9-AA88764FA8BF}" type="presParOf" srcId="{2979DC3E-FAF7-4C24-A38B-48ACC5401870}" destId="{FC97872A-C7F3-49C5-B57D-B894FD74A6F7}" srcOrd="0" destOrd="0" presId="urn:microsoft.com/office/officeart/2008/layout/LinedList"/>
    <dgm:cxn modelId="{09FABBEF-6D8B-4EF5-89AF-287283BF9230}" type="presParOf" srcId="{2979DC3E-FAF7-4C24-A38B-48ACC5401870}" destId="{288784C4-50E0-48AA-8CB5-BF0E29D2D8D9}" srcOrd="1" destOrd="0" presId="urn:microsoft.com/office/officeart/2008/layout/LinedList"/>
    <dgm:cxn modelId="{BFF12D06-05F4-4EFD-85CB-91CC51EF67F1}" type="presParOf" srcId="{487CE00B-CA0A-401A-ABD8-16E967A53414}" destId="{8F4E881D-0A01-4107-B60F-2E890B516F77}" srcOrd="10" destOrd="0" presId="urn:microsoft.com/office/officeart/2008/layout/LinedList"/>
    <dgm:cxn modelId="{F7DF2469-E46B-4FE5-8200-4ADEC404A937}" type="presParOf" srcId="{487CE00B-CA0A-401A-ABD8-16E967A53414}" destId="{CAF5E8D8-5DC2-456E-8F88-DE98396F6A58}" srcOrd="11" destOrd="0" presId="urn:microsoft.com/office/officeart/2008/layout/LinedList"/>
    <dgm:cxn modelId="{93FF6548-CFBF-423E-AD7E-5515AB64D5E5}" type="presParOf" srcId="{CAF5E8D8-5DC2-456E-8F88-DE98396F6A58}" destId="{B6FD2CF4-FE93-4C8B-A763-C5E1F52AEBE6}" srcOrd="0" destOrd="0" presId="urn:microsoft.com/office/officeart/2008/layout/LinedList"/>
    <dgm:cxn modelId="{9698F08D-13F4-42DC-A1DC-4B1AC73F21DB}" type="presParOf" srcId="{CAF5E8D8-5DC2-456E-8F88-DE98396F6A58}" destId="{927D81C6-E951-46A9-8888-2608B5430A7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08A20E-F604-4E41-8278-83B3B15918E6}"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9194BA1A-9896-4B29-BDAB-3368DFCD55FD}">
      <dgm:prSet custT="1"/>
      <dgm:spPr/>
      <dgm:t>
        <a:bodyPr/>
        <a:lstStyle/>
        <a:p>
          <a:pPr>
            <a:lnSpc>
              <a:spcPct val="100000"/>
            </a:lnSpc>
          </a:pPr>
          <a:r>
            <a:rPr lang="en-US" sz="1600" dirty="0">
              <a:latin typeface="+mj-lt"/>
            </a:rPr>
            <a:t>Conducting online departmental meetings when possible.</a:t>
          </a:r>
        </a:p>
      </dgm:t>
    </dgm:pt>
    <dgm:pt modelId="{9D6187A1-1AE9-4C8A-9628-58E0541E0A89}" type="parTrans" cxnId="{46630EC4-869E-4217-8E96-638E25FAD639}">
      <dgm:prSet/>
      <dgm:spPr/>
      <dgm:t>
        <a:bodyPr/>
        <a:lstStyle/>
        <a:p>
          <a:endParaRPr lang="en-US"/>
        </a:p>
      </dgm:t>
    </dgm:pt>
    <dgm:pt modelId="{240C1A7E-2212-4F17-9D27-0F4B0D3AD61F}" type="sibTrans" cxnId="{46630EC4-869E-4217-8E96-638E25FAD639}">
      <dgm:prSet/>
      <dgm:spPr/>
      <dgm:t>
        <a:bodyPr/>
        <a:lstStyle/>
        <a:p>
          <a:endParaRPr lang="en-US"/>
        </a:p>
      </dgm:t>
    </dgm:pt>
    <dgm:pt modelId="{05FF1E0C-15DF-4A07-8CB6-C4038D7E1CF2}">
      <dgm:prSet custT="1"/>
      <dgm:spPr/>
      <dgm:t>
        <a:bodyPr/>
        <a:lstStyle/>
        <a:p>
          <a:pPr>
            <a:lnSpc>
              <a:spcPct val="100000"/>
            </a:lnSpc>
          </a:pPr>
          <a:r>
            <a:rPr lang="en-US" sz="1600" dirty="0">
              <a:latin typeface="+mj-lt"/>
            </a:rPr>
            <a:t>Encouraging bus usage and carpooling, especially for housekeeping and kitchen staff.</a:t>
          </a:r>
        </a:p>
      </dgm:t>
    </dgm:pt>
    <dgm:pt modelId="{4019E8DF-B698-492A-A29C-16161528DC9B}" type="parTrans" cxnId="{CE0B4166-8CDD-478F-BEC1-0716827C51B2}">
      <dgm:prSet/>
      <dgm:spPr/>
      <dgm:t>
        <a:bodyPr/>
        <a:lstStyle/>
        <a:p>
          <a:endParaRPr lang="en-US"/>
        </a:p>
      </dgm:t>
    </dgm:pt>
    <dgm:pt modelId="{26310B2C-F3BF-4A96-BE59-8F20CFB44498}" type="sibTrans" cxnId="{CE0B4166-8CDD-478F-BEC1-0716827C51B2}">
      <dgm:prSet/>
      <dgm:spPr/>
      <dgm:t>
        <a:bodyPr/>
        <a:lstStyle/>
        <a:p>
          <a:endParaRPr lang="en-US"/>
        </a:p>
      </dgm:t>
    </dgm:pt>
    <dgm:pt modelId="{86A9F2EA-90E1-4D42-B226-F3B54796E7DE}">
      <dgm:prSet custT="1"/>
      <dgm:spPr/>
      <dgm:t>
        <a:bodyPr/>
        <a:lstStyle/>
        <a:p>
          <a:pPr>
            <a:lnSpc>
              <a:spcPct val="100000"/>
            </a:lnSpc>
          </a:pPr>
          <a:r>
            <a:rPr lang="en-US" sz="1600" dirty="0">
              <a:latin typeface="+mj-lt"/>
            </a:rPr>
            <a:t>Fully financing staff bicycles; over 40% of seasonal staff use bikes coming </a:t>
          </a:r>
        </a:p>
        <a:p>
          <a:pPr>
            <a:lnSpc>
              <a:spcPct val="100000"/>
            </a:lnSpc>
          </a:pPr>
          <a:r>
            <a:rPr lang="en-US" sz="1600" dirty="0">
              <a:latin typeface="+mj-lt"/>
            </a:rPr>
            <a:t> to work.</a:t>
          </a:r>
        </a:p>
      </dgm:t>
    </dgm:pt>
    <dgm:pt modelId="{E89E16A9-DDF0-4E58-AB3C-BF68625ADED7}" type="parTrans" cxnId="{09A01AC3-CDB0-44E8-94C9-716130D4141C}">
      <dgm:prSet/>
      <dgm:spPr/>
      <dgm:t>
        <a:bodyPr/>
        <a:lstStyle/>
        <a:p>
          <a:endParaRPr lang="en-US"/>
        </a:p>
      </dgm:t>
    </dgm:pt>
    <dgm:pt modelId="{70463288-CC0A-42F3-B4A9-7DB2A1421F0D}" type="sibTrans" cxnId="{09A01AC3-CDB0-44E8-94C9-716130D4141C}">
      <dgm:prSet/>
      <dgm:spPr/>
      <dgm:t>
        <a:bodyPr/>
        <a:lstStyle/>
        <a:p>
          <a:endParaRPr lang="en-US"/>
        </a:p>
      </dgm:t>
    </dgm:pt>
    <dgm:pt modelId="{C09EC683-55BB-4316-BF8C-D6B338DFBECC}">
      <dgm:prSet custT="1"/>
      <dgm:spPr/>
      <dgm:t>
        <a:bodyPr/>
        <a:lstStyle/>
        <a:p>
          <a:pPr>
            <a:lnSpc>
              <a:spcPct val="100000"/>
            </a:lnSpc>
          </a:pPr>
          <a:r>
            <a:rPr lang="en-US" sz="1600" dirty="0">
              <a:latin typeface="+mj-lt"/>
            </a:rPr>
            <a:t>Donating furniture from recent renovations to charities, nursing homes, and monasteries.</a:t>
          </a:r>
        </a:p>
      </dgm:t>
    </dgm:pt>
    <dgm:pt modelId="{42C0A2B1-6A84-445B-A235-ACFC8B53E1B2}" type="parTrans" cxnId="{09795DEA-D019-494C-A7F8-FB1DB2808764}">
      <dgm:prSet/>
      <dgm:spPr/>
      <dgm:t>
        <a:bodyPr/>
        <a:lstStyle/>
        <a:p>
          <a:endParaRPr lang="en-US"/>
        </a:p>
      </dgm:t>
    </dgm:pt>
    <dgm:pt modelId="{C538A5A6-CBEB-451D-83B4-350F2D7FDB50}" type="sibTrans" cxnId="{09795DEA-D019-494C-A7F8-FB1DB2808764}">
      <dgm:prSet/>
      <dgm:spPr/>
      <dgm:t>
        <a:bodyPr/>
        <a:lstStyle/>
        <a:p>
          <a:endParaRPr lang="en-US"/>
        </a:p>
      </dgm:t>
    </dgm:pt>
    <dgm:pt modelId="{EA5FAE74-3B90-4887-BAEE-A673B20B2F23}">
      <dgm:prSet custT="1"/>
      <dgm:spPr/>
      <dgm:t>
        <a:bodyPr/>
        <a:lstStyle/>
        <a:p>
          <a:pPr>
            <a:lnSpc>
              <a:spcPct val="100000"/>
            </a:lnSpc>
          </a:pPr>
          <a:r>
            <a:rPr lang="en-US" sz="1600" dirty="0">
              <a:latin typeface="+mj-lt"/>
            </a:rPr>
            <a:t>Giving bed linen and towels to nursing homes.</a:t>
          </a:r>
        </a:p>
      </dgm:t>
    </dgm:pt>
    <dgm:pt modelId="{16BE6780-9CC4-4AA9-9BD9-FFF2B8C2D13A}" type="parTrans" cxnId="{B6CE3B0D-CA7D-4201-980F-8C94A5A42524}">
      <dgm:prSet/>
      <dgm:spPr/>
      <dgm:t>
        <a:bodyPr/>
        <a:lstStyle/>
        <a:p>
          <a:endParaRPr lang="en-US"/>
        </a:p>
      </dgm:t>
    </dgm:pt>
    <dgm:pt modelId="{CFD6F927-6E86-4122-B088-E44A8DC286C8}" type="sibTrans" cxnId="{B6CE3B0D-CA7D-4201-980F-8C94A5A42524}">
      <dgm:prSet/>
      <dgm:spPr/>
      <dgm:t>
        <a:bodyPr/>
        <a:lstStyle/>
        <a:p>
          <a:endParaRPr lang="en-US"/>
        </a:p>
      </dgm:t>
    </dgm:pt>
    <dgm:pt modelId="{5DEF4696-9744-49E7-A90C-7E253BB66217}">
      <dgm:prSet custT="1"/>
      <dgm:spPr/>
      <dgm:t>
        <a:bodyPr/>
        <a:lstStyle/>
        <a:p>
          <a:pPr>
            <a:lnSpc>
              <a:spcPct val="100000"/>
            </a:lnSpc>
          </a:pPr>
          <a:r>
            <a:rPr lang="en-US" sz="1600" dirty="0">
              <a:latin typeface="+mj-lt"/>
            </a:rPr>
            <a:t>Composting tree trimmings on-site or at the Ayia Napa Green Point.</a:t>
          </a:r>
        </a:p>
      </dgm:t>
    </dgm:pt>
    <dgm:pt modelId="{0156EA03-7A22-425C-9DDE-8B3EF4EB6849}" type="parTrans" cxnId="{2842AB4C-B260-44AB-B1B6-FFE30F8953EC}">
      <dgm:prSet/>
      <dgm:spPr/>
      <dgm:t>
        <a:bodyPr/>
        <a:lstStyle/>
        <a:p>
          <a:endParaRPr lang="en-US"/>
        </a:p>
      </dgm:t>
    </dgm:pt>
    <dgm:pt modelId="{03A9EA3A-C77E-45A2-AD34-783935D9F743}" type="sibTrans" cxnId="{2842AB4C-B260-44AB-B1B6-FFE30F8953EC}">
      <dgm:prSet/>
      <dgm:spPr/>
      <dgm:t>
        <a:bodyPr/>
        <a:lstStyle/>
        <a:p>
          <a:endParaRPr lang="en-US"/>
        </a:p>
      </dgm:t>
    </dgm:pt>
    <dgm:pt modelId="{DA66314B-E03B-4EBD-835D-3F01F3C9989D}" type="pres">
      <dgm:prSet presAssocID="{7108A20E-F604-4E41-8278-83B3B15918E6}" presName="root" presStyleCnt="0">
        <dgm:presLayoutVars>
          <dgm:dir/>
          <dgm:resizeHandles val="exact"/>
        </dgm:presLayoutVars>
      </dgm:prSet>
      <dgm:spPr/>
    </dgm:pt>
    <dgm:pt modelId="{6CD75D4A-E8C0-4297-A090-F5BF3E3743F2}" type="pres">
      <dgm:prSet presAssocID="{9194BA1A-9896-4B29-BDAB-3368DFCD55FD}" presName="compNode" presStyleCnt="0"/>
      <dgm:spPr/>
    </dgm:pt>
    <dgm:pt modelId="{8188D32D-4DB9-4E69-BA7F-4AB4EE0DD996}" type="pres">
      <dgm:prSet presAssocID="{9194BA1A-9896-4B29-BDAB-3368DFCD55FD}"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eting"/>
        </a:ext>
      </dgm:extLst>
    </dgm:pt>
    <dgm:pt modelId="{08DBC262-D5EF-4B7F-8E34-D6385B386ECB}" type="pres">
      <dgm:prSet presAssocID="{9194BA1A-9896-4B29-BDAB-3368DFCD55FD}" presName="spaceRect" presStyleCnt="0"/>
      <dgm:spPr/>
    </dgm:pt>
    <dgm:pt modelId="{2E3EF22B-DC58-453C-9251-C26C5E0E0B11}" type="pres">
      <dgm:prSet presAssocID="{9194BA1A-9896-4B29-BDAB-3368DFCD55FD}" presName="textRect" presStyleLbl="revTx" presStyleIdx="0" presStyleCnt="6">
        <dgm:presLayoutVars>
          <dgm:chMax val="1"/>
          <dgm:chPref val="1"/>
        </dgm:presLayoutVars>
      </dgm:prSet>
      <dgm:spPr/>
    </dgm:pt>
    <dgm:pt modelId="{D7391BFD-1F6A-4672-AB06-497D111133EB}" type="pres">
      <dgm:prSet presAssocID="{240C1A7E-2212-4F17-9D27-0F4B0D3AD61F}" presName="sibTrans" presStyleCnt="0"/>
      <dgm:spPr/>
    </dgm:pt>
    <dgm:pt modelId="{8979D38A-66FC-46E6-88C0-347AA83CE867}" type="pres">
      <dgm:prSet presAssocID="{05FF1E0C-15DF-4A07-8CB6-C4038D7E1CF2}" presName="compNode" presStyleCnt="0"/>
      <dgm:spPr/>
    </dgm:pt>
    <dgm:pt modelId="{BC4F63B7-BB26-439B-BFC7-07AA43E6C1A2}" type="pres">
      <dgm:prSet presAssocID="{05FF1E0C-15DF-4A07-8CB6-C4038D7E1CF2}"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ar"/>
        </a:ext>
      </dgm:extLst>
    </dgm:pt>
    <dgm:pt modelId="{D1A6EAD4-2574-4A0E-AE43-46CC1ADC1E31}" type="pres">
      <dgm:prSet presAssocID="{05FF1E0C-15DF-4A07-8CB6-C4038D7E1CF2}" presName="spaceRect" presStyleCnt="0"/>
      <dgm:spPr/>
    </dgm:pt>
    <dgm:pt modelId="{AD8688B0-ECB7-43D8-9119-F90FC0EF510A}" type="pres">
      <dgm:prSet presAssocID="{05FF1E0C-15DF-4A07-8CB6-C4038D7E1CF2}" presName="textRect" presStyleLbl="revTx" presStyleIdx="1" presStyleCnt="6">
        <dgm:presLayoutVars>
          <dgm:chMax val="1"/>
          <dgm:chPref val="1"/>
        </dgm:presLayoutVars>
      </dgm:prSet>
      <dgm:spPr/>
    </dgm:pt>
    <dgm:pt modelId="{410433B0-DEBA-4544-9784-1C2175F907AA}" type="pres">
      <dgm:prSet presAssocID="{26310B2C-F3BF-4A96-BE59-8F20CFB44498}" presName="sibTrans" presStyleCnt="0"/>
      <dgm:spPr/>
    </dgm:pt>
    <dgm:pt modelId="{180C3339-5FD1-463D-B01F-14ED2F9EE3CA}" type="pres">
      <dgm:prSet presAssocID="{86A9F2EA-90E1-4D42-B226-F3B54796E7DE}" presName="compNode" presStyleCnt="0"/>
      <dgm:spPr/>
    </dgm:pt>
    <dgm:pt modelId="{3DC2A1E5-BA05-4494-B120-40278A024B45}" type="pres">
      <dgm:prSet presAssocID="{86A9F2EA-90E1-4D42-B226-F3B54796E7DE}"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ike"/>
        </a:ext>
      </dgm:extLst>
    </dgm:pt>
    <dgm:pt modelId="{CDCE6CB9-45B3-4819-A7DD-46DA21F6B2B8}" type="pres">
      <dgm:prSet presAssocID="{86A9F2EA-90E1-4D42-B226-F3B54796E7DE}" presName="spaceRect" presStyleCnt="0"/>
      <dgm:spPr/>
    </dgm:pt>
    <dgm:pt modelId="{0653176A-DD02-4A7C-9980-23EC6F8AC597}" type="pres">
      <dgm:prSet presAssocID="{86A9F2EA-90E1-4D42-B226-F3B54796E7DE}" presName="textRect" presStyleLbl="revTx" presStyleIdx="2" presStyleCnt="6">
        <dgm:presLayoutVars>
          <dgm:chMax val="1"/>
          <dgm:chPref val="1"/>
        </dgm:presLayoutVars>
      </dgm:prSet>
      <dgm:spPr/>
    </dgm:pt>
    <dgm:pt modelId="{D6ECC073-4031-400D-90FA-5D4925C4675B}" type="pres">
      <dgm:prSet presAssocID="{70463288-CC0A-42F3-B4A9-7DB2A1421F0D}" presName="sibTrans" presStyleCnt="0"/>
      <dgm:spPr/>
    </dgm:pt>
    <dgm:pt modelId="{D5642845-2150-4F42-8A95-FBB5796D7512}" type="pres">
      <dgm:prSet presAssocID="{C09EC683-55BB-4316-BF8C-D6B338DFBECC}" presName="compNode" presStyleCnt="0"/>
      <dgm:spPr/>
    </dgm:pt>
    <dgm:pt modelId="{9282B9CA-E117-4A43-9519-4C2B57A7681B}" type="pres">
      <dgm:prSet presAssocID="{C09EC683-55BB-4316-BF8C-D6B338DFBECC}"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Kiosk"/>
        </a:ext>
      </dgm:extLst>
    </dgm:pt>
    <dgm:pt modelId="{FDF6AE5C-D22C-484B-BCBC-9255ED1CC11D}" type="pres">
      <dgm:prSet presAssocID="{C09EC683-55BB-4316-BF8C-D6B338DFBECC}" presName="spaceRect" presStyleCnt="0"/>
      <dgm:spPr/>
    </dgm:pt>
    <dgm:pt modelId="{9943935C-DF75-4EB0-8CD4-01DFC9F3A4C9}" type="pres">
      <dgm:prSet presAssocID="{C09EC683-55BB-4316-BF8C-D6B338DFBECC}" presName="textRect" presStyleLbl="revTx" presStyleIdx="3" presStyleCnt="6">
        <dgm:presLayoutVars>
          <dgm:chMax val="1"/>
          <dgm:chPref val="1"/>
        </dgm:presLayoutVars>
      </dgm:prSet>
      <dgm:spPr/>
    </dgm:pt>
    <dgm:pt modelId="{5EE0BDE7-6A9F-4B14-9549-44DC48FCD621}" type="pres">
      <dgm:prSet presAssocID="{C538A5A6-CBEB-451D-83B4-350F2D7FDB50}" presName="sibTrans" presStyleCnt="0"/>
      <dgm:spPr/>
    </dgm:pt>
    <dgm:pt modelId="{7769D9AC-573D-4658-9486-E4F08944C13B}" type="pres">
      <dgm:prSet presAssocID="{EA5FAE74-3B90-4887-BAEE-A673B20B2F23}" presName="compNode" presStyleCnt="0"/>
      <dgm:spPr/>
    </dgm:pt>
    <dgm:pt modelId="{49002646-14B3-4B32-8376-BDB83F212317}" type="pres">
      <dgm:prSet presAssocID="{EA5FAE74-3B90-4887-BAEE-A673B20B2F23}"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Towel"/>
        </a:ext>
      </dgm:extLst>
    </dgm:pt>
    <dgm:pt modelId="{8DFB1B1E-77F7-4C2F-9B01-75358BA3F28A}" type="pres">
      <dgm:prSet presAssocID="{EA5FAE74-3B90-4887-BAEE-A673B20B2F23}" presName="spaceRect" presStyleCnt="0"/>
      <dgm:spPr/>
    </dgm:pt>
    <dgm:pt modelId="{F1F0B930-3D7F-4C45-8BD4-6BCB3B3631EC}" type="pres">
      <dgm:prSet presAssocID="{EA5FAE74-3B90-4887-BAEE-A673B20B2F23}" presName="textRect" presStyleLbl="revTx" presStyleIdx="4" presStyleCnt="6">
        <dgm:presLayoutVars>
          <dgm:chMax val="1"/>
          <dgm:chPref val="1"/>
        </dgm:presLayoutVars>
      </dgm:prSet>
      <dgm:spPr/>
    </dgm:pt>
    <dgm:pt modelId="{F6545E2B-26BC-4ED7-8DF4-AE3EDECD5F8D}" type="pres">
      <dgm:prSet presAssocID="{CFD6F927-6E86-4122-B088-E44A8DC286C8}" presName="sibTrans" presStyleCnt="0"/>
      <dgm:spPr/>
    </dgm:pt>
    <dgm:pt modelId="{47843C0A-4BCF-4301-9839-D4FFFDEB25FF}" type="pres">
      <dgm:prSet presAssocID="{5DEF4696-9744-49E7-A90C-7E253BB66217}" presName="compNode" presStyleCnt="0"/>
      <dgm:spPr/>
    </dgm:pt>
    <dgm:pt modelId="{43F2E9E1-8A3D-4ED3-8C36-5709A034E4F8}" type="pres">
      <dgm:prSet presAssocID="{5DEF4696-9744-49E7-A90C-7E253BB66217}"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Sustainability"/>
        </a:ext>
      </dgm:extLst>
    </dgm:pt>
    <dgm:pt modelId="{F19221EE-1E23-428A-B537-59E0E59EEE2F}" type="pres">
      <dgm:prSet presAssocID="{5DEF4696-9744-49E7-A90C-7E253BB66217}" presName="spaceRect" presStyleCnt="0"/>
      <dgm:spPr/>
    </dgm:pt>
    <dgm:pt modelId="{E4D26BD4-FB1F-469A-BB59-896D4F2FB010}" type="pres">
      <dgm:prSet presAssocID="{5DEF4696-9744-49E7-A90C-7E253BB66217}" presName="textRect" presStyleLbl="revTx" presStyleIdx="5" presStyleCnt="6">
        <dgm:presLayoutVars>
          <dgm:chMax val="1"/>
          <dgm:chPref val="1"/>
        </dgm:presLayoutVars>
      </dgm:prSet>
      <dgm:spPr/>
    </dgm:pt>
  </dgm:ptLst>
  <dgm:cxnLst>
    <dgm:cxn modelId="{B6CE3B0D-CA7D-4201-980F-8C94A5A42524}" srcId="{7108A20E-F604-4E41-8278-83B3B15918E6}" destId="{EA5FAE74-3B90-4887-BAEE-A673B20B2F23}" srcOrd="4" destOrd="0" parTransId="{16BE6780-9CC4-4AA9-9BD9-FFF2B8C2D13A}" sibTransId="{CFD6F927-6E86-4122-B088-E44A8DC286C8}"/>
    <dgm:cxn modelId="{7A14CC33-F45A-4C90-B8C0-6A8477971FFA}" type="presOf" srcId="{5DEF4696-9744-49E7-A90C-7E253BB66217}" destId="{E4D26BD4-FB1F-469A-BB59-896D4F2FB010}" srcOrd="0" destOrd="0" presId="urn:microsoft.com/office/officeart/2018/2/layout/IconLabelList"/>
    <dgm:cxn modelId="{26F02E38-03BD-4494-AC03-465B345AC195}" type="presOf" srcId="{05FF1E0C-15DF-4A07-8CB6-C4038D7E1CF2}" destId="{AD8688B0-ECB7-43D8-9119-F90FC0EF510A}" srcOrd="0" destOrd="0" presId="urn:microsoft.com/office/officeart/2018/2/layout/IconLabelList"/>
    <dgm:cxn modelId="{BCD76343-6BED-48BD-B968-CA99DFB3D60C}" type="presOf" srcId="{C09EC683-55BB-4316-BF8C-D6B338DFBECC}" destId="{9943935C-DF75-4EB0-8CD4-01DFC9F3A4C9}" srcOrd="0" destOrd="0" presId="urn:microsoft.com/office/officeart/2018/2/layout/IconLabelList"/>
    <dgm:cxn modelId="{68EFF843-7A8F-46A9-B006-9370B9D500F9}" type="presOf" srcId="{7108A20E-F604-4E41-8278-83B3B15918E6}" destId="{DA66314B-E03B-4EBD-835D-3F01F3C9989D}" srcOrd="0" destOrd="0" presId="urn:microsoft.com/office/officeart/2018/2/layout/IconLabelList"/>
    <dgm:cxn modelId="{CE0B4166-8CDD-478F-BEC1-0716827C51B2}" srcId="{7108A20E-F604-4E41-8278-83B3B15918E6}" destId="{05FF1E0C-15DF-4A07-8CB6-C4038D7E1CF2}" srcOrd="1" destOrd="0" parTransId="{4019E8DF-B698-492A-A29C-16161528DC9B}" sibTransId="{26310B2C-F3BF-4A96-BE59-8F20CFB44498}"/>
    <dgm:cxn modelId="{2842AB4C-B260-44AB-B1B6-FFE30F8953EC}" srcId="{7108A20E-F604-4E41-8278-83B3B15918E6}" destId="{5DEF4696-9744-49E7-A90C-7E253BB66217}" srcOrd="5" destOrd="0" parTransId="{0156EA03-7A22-425C-9DDE-8B3EF4EB6849}" sibTransId="{03A9EA3A-C77E-45A2-AD34-783935D9F743}"/>
    <dgm:cxn modelId="{0864AE88-0CC0-45AD-BF9E-B5707B564C1E}" type="presOf" srcId="{86A9F2EA-90E1-4D42-B226-F3B54796E7DE}" destId="{0653176A-DD02-4A7C-9980-23EC6F8AC597}" srcOrd="0" destOrd="0" presId="urn:microsoft.com/office/officeart/2018/2/layout/IconLabelList"/>
    <dgm:cxn modelId="{D83DAE89-C559-4D36-A85A-38CA3C1CB2F7}" type="presOf" srcId="{9194BA1A-9896-4B29-BDAB-3368DFCD55FD}" destId="{2E3EF22B-DC58-453C-9251-C26C5E0E0B11}" srcOrd="0" destOrd="0" presId="urn:microsoft.com/office/officeart/2018/2/layout/IconLabelList"/>
    <dgm:cxn modelId="{C7BC699A-379B-47F9-A428-9FD550520330}" type="presOf" srcId="{EA5FAE74-3B90-4887-BAEE-A673B20B2F23}" destId="{F1F0B930-3D7F-4C45-8BD4-6BCB3B3631EC}" srcOrd="0" destOrd="0" presId="urn:microsoft.com/office/officeart/2018/2/layout/IconLabelList"/>
    <dgm:cxn modelId="{09A01AC3-CDB0-44E8-94C9-716130D4141C}" srcId="{7108A20E-F604-4E41-8278-83B3B15918E6}" destId="{86A9F2EA-90E1-4D42-B226-F3B54796E7DE}" srcOrd="2" destOrd="0" parTransId="{E89E16A9-DDF0-4E58-AB3C-BF68625ADED7}" sibTransId="{70463288-CC0A-42F3-B4A9-7DB2A1421F0D}"/>
    <dgm:cxn modelId="{46630EC4-869E-4217-8E96-638E25FAD639}" srcId="{7108A20E-F604-4E41-8278-83B3B15918E6}" destId="{9194BA1A-9896-4B29-BDAB-3368DFCD55FD}" srcOrd="0" destOrd="0" parTransId="{9D6187A1-1AE9-4C8A-9628-58E0541E0A89}" sibTransId="{240C1A7E-2212-4F17-9D27-0F4B0D3AD61F}"/>
    <dgm:cxn modelId="{09795DEA-D019-494C-A7F8-FB1DB2808764}" srcId="{7108A20E-F604-4E41-8278-83B3B15918E6}" destId="{C09EC683-55BB-4316-BF8C-D6B338DFBECC}" srcOrd="3" destOrd="0" parTransId="{42C0A2B1-6A84-445B-A235-ACFC8B53E1B2}" sibTransId="{C538A5A6-CBEB-451D-83B4-350F2D7FDB50}"/>
    <dgm:cxn modelId="{2A97C8C9-440F-4324-9816-159A7645E59A}" type="presParOf" srcId="{DA66314B-E03B-4EBD-835D-3F01F3C9989D}" destId="{6CD75D4A-E8C0-4297-A090-F5BF3E3743F2}" srcOrd="0" destOrd="0" presId="urn:microsoft.com/office/officeart/2018/2/layout/IconLabelList"/>
    <dgm:cxn modelId="{B99B3127-D4A2-4DB1-BDC3-DFE1FBAEF527}" type="presParOf" srcId="{6CD75D4A-E8C0-4297-A090-F5BF3E3743F2}" destId="{8188D32D-4DB9-4E69-BA7F-4AB4EE0DD996}" srcOrd="0" destOrd="0" presId="urn:microsoft.com/office/officeart/2018/2/layout/IconLabelList"/>
    <dgm:cxn modelId="{172DBAAA-A6CC-40E9-B02A-FFFD42DFAE9F}" type="presParOf" srcId="{6CD75D4A-E8C0-4297-A090-F5BF3E3743F2}" destId="{08DBC262-D5EF-4B7F-8E34-D6385B386ECB}" srcOrd="1" destOrd="0" presId="urn:microsoft.com/office/officeart/2018/2/layout/IconLabelList"/>
    <dgm:cxn modelId="{9056B4FD-C033-4437-A6C2-A3E9340E14FE}" type="presParOf" srcId="{6CD75D4A-E8C0-4297-A090-F5BF3E3743F2}" destId="{2E3EF22B-DC58-453C-9251-C26C5E0E0B11}" srcOrd="2" destOrd="0" presId="urn:microsoft.com/office/officeart/2018/2/layout/IconLabelList"/>
    <dgm:cxn modelId="{EC1AAE72-482A-4E15-87B1-A4103320151A}" type="presParOf" srcId="{DA66314B-E03B-4EBD-835D-3F01F3C9989D}" destId="{D7391BFD-1F6A-4672-AB06-497D111133EB}" srcOrd="1" destOrd="0" presId="urn:microsoft.com/office/officeart/2018/2/layout/IconLabelList"/>
    <dgm:cxn modelId="{B203C64D-CBF6-4185-9D04-781E75BF3801}" type="presParOf" srcId="{DA66314B-E03B-4EBD-835D-3F01F3C9989D}" destId="{8979D38A-66FC-46E6-88C0-347AA83CE867}" srcOrd="2" destOrd="0" presId="urn:microsoft.com/office/officeart/2018/2/layout/IconLabelList"/>
    <dgm:cxn modelId="{86D4DEDB-8A0B-4C87-A6F7-B00878F195C8}" type="presParOf" srcId="{8979D38A-66FC-46E6-88C0-347AA83CE867}" destId="{BC4F63B7-BB26-439B-BFC7-07AA43E6C1A2}" srcOrd="0" destOrd="0" presId="urn:microsoft.com/office/officeart/2018/2/layout/IconLabelList"/>
    <dgm:cxn modelId="{7A8027AD-07C2-402F-A69A-52C6C244D48C}" type="presParOf" srcId="{8979D38A-66FC-46E6-88C0-347AA83CE867}" destId="{D1A6EAD4-2574-4A0E-AE43-46CC1ADC1E31}" srcOrd="1" destOrd="0" presId="urn:microsoft.com/office/officeart/2018/2/layout/IconLabelList"/>
    <dgm:cxn modelId="{0DC61A8D-A34D-4AA1-8CA3-3642910F29FA}" type="presParOf" srcId="{8979D38A-66FC-46E6-88C0-347AA83CE867}" destId="{AD8688B0-ECB7-43D8-9119-F90FC0EF510A}" srcOrd="2" destOrd="0" presId="urn:microsoft.com/office/officeart/2018/2/layout/IconLabelList"/>
    <dgm:cxn modelId="{134A7C82-96D4-4D37-851F-B96C9469CBCE}" type="presParOf" srcId="{DA66314B-E03B-4EBD-835D-3F01F3C9989D}" destId="{410433B0-DEBA-4544-9784-1C2175F907AA}" srcOrd="3" destOrd="0" presId="urn:microsoft.com/office/officeart/2018/2/layout/IconLabelList"/>
    <dgm:cxn modelId="{8D294A45-5576-479F-82B6-7ACB01BF975F}" type="presParOf" srcId="{DA66314B-E03B-4EBD-835D-3F01F3C9989D}" destId="{180C3339-5FD1-463D-B01F-14ED2F9EE3CA}" srcOrd="4" destOrd="0" presId="urn:microsoft.com/office/officeart/2018/2/layout/IconLabelList"/>
    <dgm:cxn modelId="{DE658EEC-33F8-45B2-9FC2-A64B74525AE8}" type="presParOf" srcId="{180C3339-5FD1-463D-B01F-14ED2F9EE3CA}" destId="{3DC2A1E5-BA05-4494-B120-40278A024B45}" srcOrd="0" destOrd="0" presId="urn:microsoft.com/office/officeart/2018/2/layout/IconLabelList"/>
    <dgm:cxn modelId="{5C2AEC69-A3A7-4B52-AFEC-70D5B1D43ED0}" type="presParOf" srcId="{180C3339-5FD1-463D-B01F-14ED2F9EE3CA}" destId="{CDCE6CB9-45B3-4819-A7DD-46DA21F6B2B8}" srcOrd="1" destOrd="0" presId="urn:microsoft.com/office/officeart/2018/2/layout/IconLabelList"/>
    <dgm:cxn modelId="{BB12685C-8F4A-4943-AA07-F6709CE1125D}" type="presParOf" srcId="{180C3339-5FD1-463D-B01F-14ED2F9EE3CA}" destId="{0653176A-DD02-4A7C-9980-23EC6F8AC597}" srcOrd="2" destOrd="0" presId="urn:microsoft.com/office/officeart/2018/2/layout/IconLabelList"/>
    <dgm:cxn modelId="{6A406335-7DDC-4785-91B3-18994D600837}" type="presParOf" srcId="{DA66314B-E03B-4EBD-835D-3F01F3C9989D}" destId="{D6ECC073-4031-400D-90FA-5D4925C4675B}" srcOrd="5" destOrd="0" presId="urn:microsoft.com/office/officeart/2018/2/layout/IconLabelList"/>
    <dgm:cxn modelId="{0518B11C-EB2A-4845-8244-4DAF36FC8A9F}" type="presParOf" srcId="{DA66314B-E03B-4EBD-835D-3F01F3C9989D}" destId="{D5642845-2150-4F42-8A95-FBB5796D7512}" srcOrd="6" destOrd="0" presId="urn:microsoft.com/office/officeart/2018/2/layout/IconLabelList"/>
    <dgm:cxn modelId="{BB9EAD97-1423-4432-9480-D4358862EF49}" type="presParOf" srcId="{D5642845-2150-4F42-8A95-FBB5796D7512}" destId="{9282B9CA-E117-4A43-9519-4C2B57A7681B}" srcOrd="0" destOrd="0" presId="urn:microsoft.com/office/officeart/2018/2/layout/IconLabelList"/>
    <dgm:cxn modelId="{B51BD19C-9480-4DC8-A07D-0AB69882F517}" type="presParOf" srcId="{D5642845-2150-4F42-8A95-FBB5796D7512}" destId="{FDF6AE5C-D22C-484B-BCBC-9255ED1CC11D}" srcOrd="1" destOrd="0" presId="urn:microsoft.com/office/officeart/2018/2/layout/IconLabelList"/>
    <dgm:cxn modelId="{8C44E8D3-2A85-4CFC-B6A8-2499BA97D454}" type="presParOf" srcId="{D5642845-2150-4F42-8A95-FBB5796D7512}" destId="{9943935C-DF75-4EB0-8CD4-01DFC9F3A4C9}" srcOrd="2" destOrd="0" presId="urn:microsoft.com/office/officeart/2018/2/layout/IconLabelList"/>
    <dgm:cxn modelId="{F34EE4D8-103F-47F9-B74D-CCCE8EF9CE85}" type="presParOf" srcId="{DA66314B-E03B-4EBD-835D-3F01F3C9989D}" destId="{5EE0BDE7-6A9F-4B14-9549-44DC48FCD621}" srcOrd="7" destOrd="0" presId="urn:microsoft.com/office/officeart/2018/2/layout/IconLabelList"/>
    <dgm:cxn modelId="{D5C32D52-D7BF-4C10-89B5-33ABBD05718D}" type="presParOf" srcId="{DA66314B-E03B-4EBD-835D-3F01F3C9989D}" destId="{7769D9AC-573D-4658-9486-E4F08944C13B}" srcOrd="8" destOrd="0" presId="urn:microsoft.com/office/officeart/2018/2/layout/IconLabelList"/>
    <dgm:cxn modelId="{440FA24D-6947-4BA3-9C33-0CDA97F0A22E}" type="presParOf" srcId="{7769D9AC-573D-4658-9486-E4F08944C13B}" destId="{49002646-14B3-4B32-8376-BDB83F212317}" srcOrd="0" destOrd="0" presId="urn:microsoft.com/office/officeart/2018/2/layout/IconLabelList"/>
    <dgm:cxn modelId="{F1550751-A6B2-42F9-BDDA-C36230904F0D}" type="presParOf" srcId="{7769D9AC-573D-4658-9486-E4F08944C13B}" destId="{8DFB1B1E-77F7-4C2F-9B01-75358BA3F28A}" srcOrd="1" destOrd="0" presId="urn:microsoft.com/office/officeart/2018/2/layout/IconLabelList"/>
    <dgm:cxn modelId="{42082A6F-5EAF-438F-995D-3C91BF5DF934}" type="presParOf" srcId="{7769D9AC-573D-4658-9486-E4F08944C13B}" destId="{F1F0B930-3D7F-4C45-8BD4-6BCB3B3631EC}" srcOrd="2" destOrd="0" presId="urn:microsoft.com/office/officeart/2018/2/layout/IconLabelList"/>
    <dgm:cxn modelId="{7C386835-6BC2-41D0-B4A2-E3B43EDB2001}" type="presParOf" srcId="{DA66314B-E03B-4EBD-835D-3F01F3C9989D}" destId="{F6545E2B-26BC-4ED7-8DF4-AE3EDECD5F8D}" srcOrd="9" destOrd="0" presId="urn:microsoft.com/office/officeart/2018/2/layout/IconLabelList"/>
    <dgm:cxn modelId="{F1D7901E-9A34-40DF-B7B2-3BF3F25DC2BF}" type="presParOf" srcId="{DA66314B-E03B-4EBD-835D-3F01F3C9989D}" destId="{47843C0A-4BCF-4301-9839-D4FFFDEB25FF}" srcOrd="10" destOrd="0" presId="urn:microsoft.com/office/officeart/2018/2/layout/IconLabelList"/>
    <dgm:cxn modelId="{B72C8888-CA50-4933-A018-62D54AB23D3E}" type="presParOf" srcId="{47843C0A-4BCF-4301-9839-D4FFFDEB25FF}" destId="{43F2E9E1-8A3D-4ED3-8C36-5709A034E4F8}" srcOrd="0" destOrd="0" presId="urn:microsoft.com/office/officeart/2018/2/layout/IconLabelList"/>
    <dgm:cxn modelId="{7A6CADF7-5FD6-47A1-8FEB-A08266ED1DBB}" type="presParOf" srcId="{47843C0A-4BCF-4301-9839-D4FFFDEB25FF}" destId="{F19221EE-1E23-428A-B537-59E0E59EEE2F}" srcOrd="1" destOrd="0" presId="urn:microsoft.com/office/officeart/2018/2/layout/IconLabelList"/>
    <dgm:cxn modelId="{2F093625-42FB-4E23-AEA4-7DAE79C277D5}" type="presParOf" srcId="{47843C0A-4BCF-4301-9839-D4FFFDEB25FF}" destId="{E4D26BD4-FB1F-469A-BB59-896D4F2FB010}"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BF2C546-9599-4065-8CF9-BA6443A4B81C}" type="doc">
      <dgm:prSet loTypeId="urn:microsoft.com/office/officeart/2016/7/layout/HorizontalActionList" loCatId="List" qsTypeId="urn:microsoft.com/office/officeart/2005/8/quickstyle/simple1" qsCatId="simple" csTypeId="urn:microsoft.com/office/officeart/2005/8/colors/accent1_2" csCatId="accent1"/>
      <dgm:spPr/>
      <dgm:t>
        <a:bodyPr/>
        <a:lstStyle/>
        <a:p>
          <a:endParaRPr lang="en-US"/>
        </a:p>
      </dgm:t>
    </dgm:pt>
    <dgm:pt modelId="{A136F72A-7B5F-4E32-912E-3B4C4BFD54A4}">
      <dgm:prSet/>
      <dgm:spPr/>
      <dgm:t>
        <a:bodyPr/>
        <a:lstStyle/>
        <a:p>
          <a:r>
            <a:rPr lang="en-US" dirty="0">
              <a:latin typeface="+mj-lt"/>
            </a:rPr>
            <a:t>Reducing</a:t>
          </a:r>
        </a:p>
      </dgm:t>
    </dgm:pt>
    <dgm:pt modelId="{2B3A02B5-BEC0-4F93-BC26-FB56DBCAAFCA}" type="parTrans" cxnId="{DD061A0C-8199-4EDE-958F-E1A8D466FE39}">
      <dgm:prSet/>
      <dgm:spPr/>
      <dgm:t>
        <a:bodyPr/>
        <a:lstStyle/>
        <a:p>
          <a:endParaRPr lang="en-US"/>
        </a:p>
      </dgm:t>
    </dgm:pt>
    <dgm:pt modelId="{AD8073A8-F49B-45DC-938D-4A5463DB4C4E}" type="sibTrans" cxnId="{DD061A0C-8199-4EDE-958F-E1A8D466FE39}">
      <dgm:prSet/>
      <dgm:spPr/>
      <dgm:t>
        <a:bodyPr/>
        <a:lstStyle/>
        <a:p>
          <a:endParaRPr lang="en-US"/>
        </a:p>
      </dgm:t>
    </dgm:pt>
    <dgm:pt modelId="{12340685-2342-4D4E-A5C9-5C798AC2E7E8}">
      <dgm:prSet/>
      <dgm:spPr/>
      <dgm:t>
        <a:bodyPr/>
        <a:lstStyle/>
        <a:p>
          <a:r>
            <a:rPr lang="en-US" dirty="0">
              <a:latin typeface="+mj-lt"/>
            </a:rPr>
            <a:t>Reducing food waste by following recipes and repurposing unused aromatic plants into sauces.</a:t>
          </a:r>
        </a:p>
      </dgm:t>
    </dgm:pt>
    <dgm:pt modelId="{9DB4CE57-7DEE-4567-8213-1AABA5A5E7F1}" type="parTrans" cxnId="{C635C931-7C4D-48D6-8F08-6CA9BEF7C90D}">
      <dgm:prSet/>
      <dgm:spPr/>
      <dgm:t>
        <a:bodyPr/>
        <a:lstStyle/>
        <a:p>
          <a:endParaRPr lang="en-US"/>
        </a:p>
      </dgm:t>
    </dgm:pt>
    <dgm:pt modelId="{64B50DBF-507A-4B00-B053-377319686007}" type="sibTrans" cxnId="{C635C931-7C4D-48D6-8F08-6CA9BEF7C90D}">
      <dgm:prSet/>
      <dgm:spPr/>
      <dgm:t>
        <a:bodyPr/>
        <a:lstStyle/>
        <a:p>
          <a:endParaRPr lang="en-US"/>
        </a:p>
      </dgm:t>
    </dgm:pt>
    <dgm:pt modelId="{55E03046-5837-4ABA-803E-868F1EED4CB9}">
      <dgm:prSet/>
      <dgm:spPr/>
      <dgm:t>
        <a:bodyPr/>
        <a:lstStyle/>
        <a:p>
          <a:r>
            <a:rPr lang="en-US" dirty="0">
              <a:latin typeface="+mj-lt"/>
            </a:rPr>
            <a:t>Minimizing</a:t>
          </a:r>
        </a:p>
      </dgm:t>
    </dgm:pt>
    <dgm:pt modelId="{1D205632-F2EA-4DD3-A606-168D60F67882}" type="parTrans" cxnId="{5CD23F81-A2DB-4720-B6C6-4D1556A4A478}">
      <dgm:prSet/>
      <dgm:spPr/>
      <dgm:t>
        <a:bodyPr/>
        <a:lstStyle/>
        <a:p>
          <a:endParaRPr lang="en-US"/>
        </a:p>
      </dgm:t>
    </dgm:pt>
    <dgm:pt modelId="{37A1B896-6D86-42E4-B96C-69785DE9A1B9}" type="sibTrans" cxnId="{5CD23F81-A2DB-4720-B6C6-4D1556A4A478}">
      <dgm:prSet/>
      <dgm:spPr/>
      <dgm:t>
        <a:bodyPr/>
        <a:lstStyle/>
        <a:p>
          <a:endParaRPr lang="en-US"/>
        </a:p>
      </dgm:t>
    </dgm:pt>
    <dgm:pt modelId="{08205276-DFB5-47A2-A6D8-29EA5D299BB1}">
      <dgm:prSet/>
      <dgm:spPr/>
      <dgm:t>
        <a:bodyPr/>
        <a:lstStyle/>
        <a:p>
          <a:r>
            <a:rPr lang="en-US" dirty="0">
              <a:latin typeface="+mj-lt"/>
            </a:rPr>
            <a:t>Minimizing leftover food, which is given to staff or local farmers for animal feed.</a:t>
          </a:r>
        </a:p>
      </dgm:t>
    </dgm:pt>
    <dgm:pt modelId="{4F94DE2B-45DC-46BD-9306-2119ADC1A03A}" type="parTrans" cxnId="{DB5040C6-C0FA-4A98-A9C8-8F2BD4259C9E}">
      <dgm:prSet/>
      <dgm:spPr/>
      <dgm:t>
        <a:bodyPr/>
        <a:lstStyle/>
        <a:p>
          <a:endParaRPr lang="en-US"/>
        </a:p>
      </dgm:t>
    </dgm:pt>
    <dgm:pt modelId="{5DF700FE-D440-4860-A134-39DEA88ECED1}" type="sibTrans" cxnId="{DB5040C6-C0FA-4A98-A9C8-8F2BD4259C9E}">
      <dgm:prSet/>
      <dgm:spPr/>
      <dgm:t>
        <a:bodyPr/>
        <a:lstStyle/>
        <a:p>
          <a:endParaRPr lang="en-US"/>
        </a:p>
      </dgm:t>
    </dgm:pt>
    <dgm:pt modelId="{7C938D96-8C8C-4816-8295-4343A4F82132}">
      <dgm:prSet/>
      <dgm:spPr/>
      <dgm:t>
        <a:bodyPr/>
        <a:lstStyle/>
        <a:p>
          <a:r>
            <a:rPr lang="en-US" dirty="0">
              <a:latin typeface="+mj-lt"/>
            </a:rPr>
            <a:t>Collecting</a:t>
          </a:r>
        </a:p>
      </dgm:t>
    </dgm:pt>
    <dgm:pt modelId="{F0334879-CA2B-4730-8916-5B2C2FC7A513}" type="parTrans" cxnId="{90652175-12C3-4CE6-8A58-75FAD8FEECE5}">
      <dgm:prSet/>
      <dgm:spPr/>
      <dgm:t>
        <a:bodyPr/>
        <a:lstStyle/>
        <a:p>
          <a:endParaRPr lang="en-US"/>
        </a:p>
      </dgm:t>
    </dgm:pt>
    <dgm:pt modelId="{67E90FC0-A914-4FBD-B81C-5EB7689213F5}" type="sibTrans" cxnId="{90652175-12C3-4CE6-8A58-75FAD8FEECE5}">
      <dgm:prSet/>
      <dgm:spPr/>
      <dgm:t>
        <a:bodyPr/>
        <a:lstStyle/>
        <a:p>
          <a:endParaRPr lang="en-US"/>
        </a:p>
      </dgm:t>
    </dgm:pt>
    <dgm:pt modelId="{564C4A95-5141-4FE9-8806-AAA74E71140A}">
      <dgm:prSet/>
      <dgm:spPr/>
      <dgm:t>
        <a:bodyPr/>
        <a:lstStyle/>
        <a:p>
          <a:r>
            <a:rPr lang="en-US" dirty="0">
              <a:latin typeface="+mj-lt"/>
            </a:rPr>
            <a:t>Collecting cooking oil for energy production by Venzoil.</a:t>
          </a:r>
        </a:p>
      </dgm:t>
    </dgm:pt>
    <dgm:pt modelId="{B7C67952-0AFD-42BD-B60D-A2E9C2C4D552}" type="parTrans" cxnId="{6D109A25-3D34-414B-A8EE-7E4480AD1D4C}">
      <dgm:prSet/>
      <dgm:spPr/>
      <dgm:t>
        <a:bodyPr/>
        <a:lstStyle/>
        <a:p>
          <a:endParaRPr lang="en-US"/>
        </a:p>
      </dgm:t>
    </dgm:pt>
    <dgm:pt modelId="{ECDCD993-95B2-4FBC-8D62-80AF2EBC8CF3}" type="sibTrans" cxnId="{6D109A25-3D34-414B-A8EE-7E4480AD1D4C}">
      <dgm:prSet/>
      <dgm:spPr/>
      <dgm:t>
        <a:bodyPr/>
        <a:lstStyle/>
        <a:p>
          <a:endParaRPr lang="en-US"/>
        </a:p>
      </dgm:t>
    </dgm:pt>
    <dgm:pt modelId="{DEE3BB32-CF35-4CBC-B9D0-8108357A9DA1}">
      <dgm:prSet/>
      <dgm:spPr/>
      <dgm:t>
        <a:bodyPr/>
        <a:lstStyle/>
        <a:p>
          <a:r>
            <a:rPr lang="en-US" dirty="0">
              <a:latin typeface="+mj-lt"/>
            </a:rPr>
            <a:t>Continuing</a:t>
          </a:r>
        </a:p>
      </dgm:t>
    </dgm:pt>
    <dgm:pt modelId="{2D7B1099-7734-4967-B295-4CD56B1AB3A9}" type="parTrans" cxnId="{399AE912-0CAF-4ACC-9DAF-0DC85203D100}">
      <dgm:prSet/>
      <dgm:spPr/>
      <dgm:t>
        <a:bodyPr/>
        <a:lstStyle/>
        <a:p>
          <a:endParaRPr lang="en-US"/>
        </a:p>
      </dgm:t>
    </dgm:pt>
    <dgm:pt modelId="{8E360B0C-70BE-41A2-95CB-393608653542}" type="sibTrans" cxnId="{399AE912-0CAF-4ACC-9DAF-0DC85203D100}">
      <dgm:prSet/>
      <dgm:spPr/>
      <dgm:t>
        <a:bodyPr/>
        <a:lstStyle/>
        <a:p>
          <a:endParaRPr lang="en-US"/>
        </a:p>
      </dgm:t>
    </dgm:pt>
    <dgm:pt modelId="{EE950B00-3EA8-4E09-8C27-89FF26050180}">
      <dgm:prSet/>
      <dgm:spPr/>
      <dgm:t>
        <a:bodyPr/>
        <a:lstStyle/>
        <a:p>
          <a:r>
            <a:rPr lang="en-US" dirty="0">
              <a:latin typeface="+mj-lt"/>
            </a:rPr>
            <a:t>Continuing community social activities annually.</a:t>
          </a:r>
        </a:p>
      </dgm:t>
    </dgm:pt>
    <dgm:pt modelId="{7B3ED87B-3FE3-46E3-9F13-52DBD6357D1E}" type="parTrans" cxnId="{21E2C8BE-8C44-4AFB-878D-05B58DA6822A}">
      <dgm:prSet/>
      <dgm:spPr/>
      <dgm:t>
        <a:bodyPr/>
        <a:lstStyle/>
        <a:p>
          <a:endParaRPr lang="en-US"/>
        </a:p>
      </dgm:t>
    </dgm:pt>
    <dgm:pt modelId="{5C4F0787-24BC-424A-92BC-41D341A25937}" type="sibTrans" cxnId="{21E2C8BE-8C44-4AFB-878D-05B58DA6822A}">
      <dgm:prSet/>
      <dgm:spPr/>
      <dgm:t>
        <a:bodyPr/>
        <a:lstStyle/>
        <a:p>
          <a:endParaRPr lang="en-US"/>
        </a:p>
      </dgm:t>
    </dgm:pt>
    <dgm:pt modelId="{B7759060-FEB4-41FC-80C0-D21FDC4979A5}">
      <dgm:prSet/>
      <dgm:spPr/>
      <dgm:t>
        <a:bodyPr/>
        <a:lstStyle/>
        <a:p>
          <a:r>
            <a:rPr lang="en-US" dirty="0">
              <a:latin typeface="+mj-lt"/>
            </a:rPr>
            <a:t>Encouraging</a:t>
          </a:r>
        </a:p>
      </dgm:t>
    </dgm:pt>
    <dgm:pt modelId="{403A7331-0932-4E2E-AACA-A7D3D6E68697}" type="parTrans" cxnId="{874DCFB9-BAF8-450B-8094-7BA2F342EE12}">
      <dgm:prSet/>
      <dgm:spPr/>
      <dgm:t>
        <a:bodyPr/>
        <a:lstStyle/>
        <a:p>
          <a:endParaRPr lang="en-US"/>
        </a:p>
      </dgm:t>
    </dgm:pt>
    <dgm:pt modelId="{1F2EB171-E3EB-4CBA-A21C-EC77C867253E}" type="sibTrans" cxnId="{874DCFB9-BAF8-450B-8094-7BA2F342EE12}">
      <dgm:prSet/>
      <dgm:spPr/>
      <dgm:t>
        <a:bodyPr/>
        <a:lstStyle/>
        <a:p>
          <a:endParaRPr lang="en-US"/>
        </a:p>
      </dgm:t>
    </dgm:pt>
    <dgm:pt modelId="{60AEFDA6-6CBB-40B0-968A-83549CAE871C}">
      <dgm:prSet/>
      <dgm:spPr/>
      <dgm:t>
        <a:bodyPr/>
        <a:lstStyle/>
        <a:p>
          <a:r>
            <a:rPr lang="en-US" dirty="0">
              <a:latin typeface="+mj-lt"/>
            </a:rPr>
            <a:t>Encouraging walking to work for seasonal staff to promote a healthy lifestyle and reduce traffic congestion.</a:t>
          </a:r>
        </a:p>
      </dgm:t>
    </dgm:pt>
    <dgm:pt modelId="{4ECD0AF0-1616-4BEC-A065-5756E2A36AB0}" type="parTrans" cxnId="{199AE894-7741-4586-85AF-7C5382A33937}">
      <dgm:prSet/>
      <dgm:spPr/>
      <dgm:t>
        <a:bodyPr/>
        <a:lstStyle/>
        <a:p>
          <a:endParaRPr lang="en-US"/>
        </a:p>
      </dgm:t>
    </dgm:pt>
    <dgm:pt modelId="{DF398734-C352-4B7F-9ABF-AF1CB53BEE8D}" type="sibTrans" cxnId="{199AE894-7741-4586-85AF-7C5382A33937}">
      <dgm:prSet/>
      <dgm:spPr/>
      <dgm:t>
        <a:bodyPr/>
        <a:lstStyle/>
        <a:p>
          <a:endParaRPr lang="en-US"/>
        </a:p>
      </dgm:t>
    </dgm:pt>
    <dgm:pt modelId="{6BF09B92-F725-4882-A614-39006931EF33}" type="pres">
      <dgm:prSet presAssocID="{5BF2C546-9599-4065-8CF9-BA6443A4B81C}" presName="Name0" presStyleCnt="0">
        <dgm:presLayoutVars>
          <dgm:dir/>
          <dgm:animLvl val="lvl"/>
          <dgm:resizeHandles val="exact"/>
        </dgm:presLayoutVars>
      </dgm:prSet>
      <dgm:spPr/>
    </dgm:pt>
    <dgm:pt modelId="{A92C8E34-05D3-4E5A-B0A4-56E95F9D206B}" type="pres">
      <dgm:prSet presAssocID="{A136F72A-7B5F-4E32-912E-3B4C4BFD54A4}" presName="composite" presStyleCnt="0"/>
      <dgm:spPr/>
    </dgm:pt>
    <dgm:pt modelId="{46FED3C1-1797-47E9-BFF7-E64BC52CDF19}" type="pres">
      <dgm:prSet presAssocID="{A136F72A-7B5F-4E32-912E-3B4C4BFD54A4}" presName="parTx" presStyleLbl="alignNode1" presStyleIdx="0" presStyleCnt="5">
        <dgm:presLayoutVars>
          <dgm:chMax val="0"/>
          <dgm:chPref val="0"/>
        </dgm:presLayoutVars>
      </dgm:prSet>
      <dgm:spPr/>
    </dgm:pt>
    <dgm:pt modelId="{FBFE7D73-E823-46C0-AB2F-2EC6CA01C940}" type="pres">
      <dgm:prSet presAssocID="{A136F72A-7B5F-4E32-912E-3B4C4BFD54A4}" presName="desTx" presStyleLbl="alignAccFollowNode1" presStyleIdx="0" presStyleCnt="5">
        <dgm:presLayoutVars/>
      </dgm:prSet>
      <dgm:spPr/>
    </dgm:pt>
    <dgm:pt modelId="{EEEB6BDD-3818-4AA6-8D31-AEC8A7C1FBA2}" type="pres">
      <dgm:prSet presAssocID="{AD8073A8-F49B-45DC-938D-4A5463DB4C4E}" presName="space" presStyleCnt="0"/>
      <dgm:spPr/>
    </dgm:pt>
    <dgm:pt modelId="{08B5CFB5-5B8C-4F3D-89C2-40B2B9EEDB6F}" type="pres">
      <dgm:prSet presAssocID="{55E03046-5837-4ABA-803E-868F1EED4CB9}" presName="composite" presStyleCnt="0"/>
      <dgm:spPr/>
    </dgm:pt>
    <dgm:pt modelId="{BDEF0BE6-36AE-42F2-BC70-EA8050448A47}" type="pres">
      <dgm:prSet presAssocID="{55E03046-5837-4ABA-803E-868F1EED4CB9}" presName="parTx" presStyleLbl="alignNode1" presStyleIdx="1" presStyleCnt="5">
        <dgm:presLayoutVars>
          <dgm:chMax val="0"/>
          <dgm:chPref val="0"/>
        </dgm:presLayoutVars>
      </dgm:prSet>
      <dgm:spPr/>
    </dgm:pt>
    <dgm:pt modelId="{636454D4-A5B9-4D9D-9AC3-F6FFAEF6C252}" type="pres">
      <dgm:prSet presAssocID="{55E03046-5837-4ABA-803E-868F1EED4CB9}" presName="desTx" presStyleLbl="alignAccFollowNode1" presStyleIdx="1" presStyleCnt="5">
        <dgm:presLayoutVars/>
      </dgm:prSet>
      <dgm:spPr/>
    </dgm:pt>
    <dgm:pt modelId="{16FDA1D1-7666-4F66-9E84-717481EBDC9C}" type="pres">
      <dgm:prSet presAssocID="{37A1B896-6D86-42E4-B96C-69785DE9A1B9}" presName="space" presStyleCnt="0"/>
      <dgm:spPr/>
    </dgm:pt>
    <dgm:pt modelId="{748A0533-07BC-4A1B-9EF9-2E85C6BD1754}" type="pres">
      <dgm:prSet presAssocID="{7C938D96-8C8C-4816-8295-4343A4F82132}" presName="composite" presStyleCnt="0"/>
      <dgm:spPr/>
    </dgm:pt>
    <dgm:pt modelId="{A85997E2-00E2-4422-8AEA-9F517AA1FF88}" type="pres">
      <dgm:prSet presAssocID="{7C938D96-8C8C-4816-8295-4343A4F82132}" presName="parTx" presStyleLbl="alignNode1" presStyleIdx="2" presStyleCnt="5">
        <dgm:presLayoutVars>
          <dgm:chMax val="0"/>
          <dgm:chPref val="0"/>
        </dgm:presLayoutVars>
      </dgm:prSet>
      <dgm:spPr/>
    </dgm:pt>
    <dgm:pt modelId="{941ECB7C-A25D-4E52-A192-57DFC88C0F90}" type="pres">
      <dgm:prSet presAssocID="{7C938D96-8C8C-4816-8295-4343A4F82132}" presName="desTx" presStyleLbl="alignAccFollowNode1" presStyleIdx="2" presStyleCnt="5">
        <dgm:presLayoutVars/>
      </dgm:prSet>
      <dgm:spPr/>
    </dgm:pt>
    <dgm:pt modelId="{8A87B08F-0717-4958-91CD-297A92153250}" type="pres">
      <dgm:prSet presAssocID="{67E90FC0-A914-4FBD-B81C-5EB7689213F5}" presName="space" presStyleCnt="0"/>
      <dgm:spPr/>
    </dgm:pt>
    <dgm:pt modelId="{7ADD2F26-E4D3-4BAB-9E41-551A687035F2}" type="pres">
      <dgm:prSet presAssocID="{DEE3BB32-CF35-4CBC-B9D0-8108357A9DA1}" presName="composite" presStyleCnt="0"/>
      <dgm:spPr/>
    </dgm:pt>
    <dgm:pt modelId="{F758FCE7-428F-4261-98BE-1A8591C9B02B}" type="pres">
      <dgm:prSet presAssocID="{DEE3BB32-CF35-4CBC-B9D0-8108357A9DA1}" presName="parTx" presStyleLbl="alignNode1" presStyleIdx="3" presStyleCnt="5">
        <dgm:presLayoutVars>
          <dgm:chMax val="0"/>
          <dgm:chPref val="0"/>
        </dgm:presLayoutVars>
      </dgm:prSet>
      <dgm:spPr/>
    </dgm:pt>
    <dgm:pt modelId="{0FB5B282-0BAD-44C9-B574-2B6C26B18CA0}" type="pres">
      <dgm:prSet presAssocID="{DEE3BB32-CF35-4CBC-B9D0-8108357A9DA1}" presName="desTx" presStyleLbl="alignAccFollowNode1" presStyleIdx="3" presStyleCnt="5">
        <dgm:presLayoutVars/>
      </dgm:prSet>
      <dgm:spPr/>
    </dgm:pt>
    <dgm:pt modelId="{958CF903-C1E3-4993-AB11-9E3059DE7B90}" type="pres">
      <dgm:prSet presAssocID="{8E360B0C-70BE-41A2-95CB-393608653542}" presName="space" presStyleCnt="0"/>
      <dgm:spPr/>
    </dgm:pt>
    <dgm:pt modelId="{96AF8F64-D081-4A82-9306-F9B06F9A78CF}" type="pres">
      <dgm:prSet presAssocID="{B7759060-FEB4-41FC-80C0-D21FDC4979A5}" presName="composite" presStyleCnt="0"/>
      <dgm:spPr/>
    </dgm:pt>
    <dgm:pt modelId="{3D6BAF51-33F3-4925-8F08-7161792EA886}" type="pres">
      <dgm:prSet presAssocID="{B7759060-FEB4-41FC-80C0-D21FDC4979A5}" presName="parTx" presStyleLbl="alignNode1" presStyleIdx="4" presStyleCnt="5">
        <dgm:presLayoutVars>
          <dgm:chMax val="0"/>
          <dgm:chPref val="0"/>
        </dgm:presLayoutVars>
      </dgm:prSet>
      <dgm:spPr/>
    </dgm:pt>
    <dgm:pt modelId="{87CFE602-CD94-48D0-9EBD-0878240648F2}" type="pres">
      <dgm:prSet presAssocID="{B7759060-FEB4-41FC-80C0-D21FDC4979A5}" presName="desTx" presStyleLbl="alignAccFollowNode1" presStyleIdx="4" presStyleCnt="5">
        <dgm:presLayoutVars/>
      </dgm:prSet>
      <dgm:spPr/>
    </dgm:pt>
  </dgm:ptLst>
  <dgm:cxnLst>
    <dgm:cxn modelId="{EE218001-23E3-4897-AF14-96B52AA9A564}" type="presOf" srcId="{60AEFDA6-6CBB-40B0-968A-83549CAE871C}" destId="{87CFE602-CD94-48D0-9EBD-0878240648F2}" srcOrd="0" destOrd="0" presId="urn:microsoft.com/office/officeart/2016/7/layout/HorizontalActionList"/>
    <dgm:cxn modelId="{DD061A0C-8199-4EDE-958F-E1A8D466FE39}" srcId="{5BF2C546-9599-4065-8CF9-BA6443A4B81C}" destId="{A136F72A-7B5F-4E32-912E-3B4C4BFD54A4}" srcOrd="0" destOrd="0" parTransId="{2B3A02B5-BEC0-4F93-BC26-FB56DBCAAFCA}" sibTransId="{AD8073A8-F49B-45DC-938D-4A5463DB4C4E}"/>
    <dgm:cxn modelId="{399AE912-0CAF-4ACC-9DAF-0DC85203D100}" srcId="{5BF2C546-9599-4065-8CF9-BA6443A4B81C}" destId="{DEE3BB32-CF35-4CBC-B9D0-8108357A9DA1}" srcOrd="3" destOrd="0" parTransId="{2D7B1099-7734-4967-B295-4CD56B1AB3A9}" sibTransId="{8E360B0C-70BE-41A2-95CB-393608653542}"/>
    <dgm:cxn modelId="{48AE0E1E-F876-4D32-B09D-E26B0B161B77}" type="presOf" srcId="{564C4A95-5141-4FE9-8806-AAA74E71140A}" destId="{941ECB7C-A25D-4E52-A192-57DFC88C0F90}" srcOrd="0" destOrd="0" presId="urn:microsoft.com/office/officeart/2016/7/layout/HorizontalActionList"/>
    <dgm:cxn modelId="{6D109A25-3D34-414B-A8EE-7E4480AD1D4C}" srcId="{7C938D96-8C8C-4816-8295-4343A4F82132}" destId="{564C4A95-5141-4FE9-8806-AAA74E71140A}" srcOrd="0" destOrd="0" parTransId="{B7C67952-0AFD-42BD-B60D-A2E9C2C4D552}" sibTransId="{ECDCD993-95B2-4FBC-8D62-80AF2EBC8CF3}"/>
    <dgm:cxn modelId="{C635C931-7C4D-48D6-8F08-6CA9BEF7C90D}" srcId="{A136F72A-7B5F-4E32-912E-3B4C4BFD54A4}" destId="{12340685-2342-4D4E-A5C9-5C798AC2E7E8}" srcOrd="0" destOrd="0" parTransId="{9DB4CE57-7DEE-4567-8213-1AABA5A5E7F1}" sibTransId="{64B50DBF-507A-4B00-B053-377319686007}"/>
    <dgm:cxn modelId="{2910543D-004E-481B-BCE6-E7EDFE326E2E}" type="presOf" srcId="{12340685-2342-4D4E-A5C9-5C798AC2E7E8}" destId="{FBFE7D73-E823-46C0-AB2F-2EC6CA01C940}" srcOrd="0" destOrd="0" presId="urn:microsoft.com/office/officeart/2016/7/layout/HorizontalActionList"/>
    <dgm:cxn modelId="{739E4B6A-B43D-4EDB-AE92-DD9791433E07}" type="presOf" srcId="{B7759060-FEB4-41FC-80C0-D21FDC4979A5}" destId="{3D6BAF51-33F3-4925-8F08-7161792EA886}" srcOrd="0" destOrd="0" presId="urn:microsoft.com/office/officeart/2016/7/layout/HorizontalActionList"/>
    <dgm:cxn modelId="{90652175-12C3-4CE6-8A58-75FAD8FEECE5}" srcId="{5BF2C546-9599-4065-8CF9-BA6443A4B81C}" destId="{7C938D96-8C8C-4816-8295-4343A4F82132}" srcOrd="2" destOrd="0" parTransId="{F0334879-CA2B-4730-8916-5B2C2FC7A513}" sibTransId="{67E90FC0-A914-4FBD-B81C-5EB7689213F5}"/>
    <dgm:cxn modelId="{5CD23F81-A2DB-4720-B6C6-4D1556A4A478}" srcId="{5BF2C546-9599-4065-8CF9-BA6443A4B81C}" destId="{55E03046-5837-4ABA-803E-868F1EED4CB9}" srcOrd="1" destOrd="0" parTransId="{1D205632-F2EA-4DD3-A606-168D60F67882}" sibTransId="{37A1B896-6D86-42E4-B96C-69785DE9A1B9}"/>
    <dgm:cxn modelId="{09D53B92-9FA4-4B7F-A347-76DC169F66A8}" type="presOf" srcId="{A136F72A-7B5F-4E32-912E-3B4C4BFD54A4}" destId="{46FED3C1-1797-47E9-BFF7-E64BC52CDF19}" srcOrd="0" destOrd="0" presId="urn:microsoft.com/office/officeart/2016/7/layout/HorizontalActionList"/>
    <dgm:cxn modelId="{199AE894-7741-4586-85AF-7C5382A33937}" srcId="{B7759060-FEB4-41FC-80C0-D21FDC4979A5}" destId="{60AEFDA6-6CBB-40B0-968A-83549CAE871C}" srcOrd="0" destOrd="0" parTransId="{4ECD0AF0-1616-4BEC-A065-5756E2A36AB0}" sibTransId="{DF398734-C352-4B7F-9ABF-AF1CB53BEE8D}"/>
    <dgm:cxn modelId="{28829796-98E0-4339-863E-8382E36C32B6}" type="presOf" srcId="{08205276-DFB5-47A2-A6D8-29EA5D299BB1}" destId="{636454D4-A5B9-4D9D-9AC3-F6FFAEF6C252}" srcOrd="0" destOrd="0" presId="urn:microsoft.com/office/officeart/2016/7/layout/HorizontalActionList"/>
    <dgm:cxn modelId="{B5459E99-0176-408C-BF42-D81317C2EE9E}" type="presOf" srcId="{5BF2C546-9599-4065-8CF9-BA6443A4B81C}" destId="{6BF09B92-F725-4882-A614-39006931EF33}" srcOrd="0" destOrd="0" presId="urn:microsoft.com/office/officeart/2016/7/layout/HorizontalActionList"/>
    <dgm:cxn modelId="{8C9E91A1-6689-406D-AC23-CDFCAE428CF7}" type="presOf" srcId="{55E03046-5837-4ABA-803E-868F1EED4CB9}" destId="{BDEF0BE6-36AE-42F2-BC70-EA8050448A47}" srcOrd="0" destOrd="0" presId="urn:microsoft.com/office/officeart/2016/7/layout/HorizontalActionList"/>
    <dgm:cxn modelId="{ECB045B0-969C-473F-A3B2-2EE2DA996659}" type="presOf" srcId="{7C938D96-8C8C-4816-8295-4343A4F82132}" destId="{A85997E2-00E2-4422-8AEA-9F517AA1FF88}" srcOrd="0" destOrd="0" presId="urn:microsoft.com/office/officeart/2016/7/layout/HorizontalActionList"/>
    <dgm:cxn modelId="{874DCFB9-BAF8-450B-8094-7BA2F342EE12}" srcId="{5BF2C546-9599-4065-8CF9-BA6443A4B81C}" destId="{B7759060-FEB4-41FC-80C0-D21FDC4979A5}" srcOrd="4" destOrd="0" parTransId="{403A7331-0932-4E2E-AACA-A7D3D6E68697}" sibTransId="{1F2EB171-E3EB-4CBA-A21C-EC77C867253E}"/>
    <dgm:cxn modelId="{21E2C8BE-8C44-4AFB-878D-05B58DA6822A}" srcId="{DEE3BB32-CF35-4CBC-B9D0-8108357A9DA1}" destId="{EE950B00-3EA8-4E09-8C27-89FF26050180}" srcOrd="0" destOrd="0" parTransId="{7B3ED87B-3FE3-46E3-9F13-52DBD6357D1E}" sibTransId="{5C4F0787-24BC-424A-92BC-41D341A25937}"/>
    <dgm:cxn modelId="{DB5040C6-C0FA-4A98-A9C8-8F2BD4259C9E}" srcId="{55E03046-5837-4ABA-803E-868F1EED4CB9}" destId="{08205276-DFB5-47A2-A6D8-29EA5D299BB1}" srcOrd="0" destOrd="0" parTransId="{4F94DE2B-45DC-46BD-9306-2119ADC1A03A}" sibTransId="{5DF700FE-D440-4860-A134-39DEA88ECED1}"/>
    <dgm:cxn modelId="{EEA2EBE9-2F9C-4419-BEBB-B56A21A2758E}" type="presOf" srcId="{EE950B00-3EA8-4E09-8C27-89FF26050180}" destId="{0FB5B282-0BAD-44C9-B574-2B6C26B18CA0}" srcOrd="0" destOrd="0" presId="urn:microsoft.com/office/officeart/2016/7/layout/HorizontalActionList"/>
    <dgm:cxn modelId="{1967B0FA-A9D0-46E8-B826-0DB8C94078EA}" type="presOf" srcId="{DEE3BB32-CF35-4CBC-B9D0-8108357A9DA1}" destId="{F758FCE7-428F-4261-98BE-1A8591C9B02B}" srcOrd="0" destOrd="0" presId="urn:microsoft.com/office/officeart/2016/7/layout/HorizontalActionList"/>
    <dgm:cxn modelId="{DB6CF74B-31D8-402A-94C9-B5D939EEB6DF}" type="presParOf" srcId="{6BF09B92-F725-4882-A614-39006931EF33}" destId="{A92C8E34-05D3-4E5A-B0A4-56E95F9D206B}" srcOrd="0" destOrd="0" presId="urn:microsoft.com/office/officeart/2016/7/layout/HorizontalActionList"/>
    <dgm:cxn modelId="{65323593-A2C3-4DC5-9D5A-0A0048E345DA}" type="presParOf" srcId="{A92C8E34-05D3-4E5A-B0A4-56E95F9D206B}" destId="{46FED3C1-1797-47E9-BFF7-E64BC52CDF19}" srcOrd="0" destOrd="0" presId="urn:microsoft.com/office/officeart/2016/7/layout/HorizontalActionList"/>
    <dgm:cxn modelId="{71848525-1131-4AFC-86B0-C5163103C539}" type="presParOf" srcId="{A92C8E34-05D3-4E5A-B0A4-56E95F9D206B}" destId="{FBFE7D73-E823-46C0-AB2F-2EC6CA01C940}" srcOrd="1" destOrd="0" presId="urn:microsoft.com/office/officeart/2016/7/layout/HorizontalActionList"/>
    <dgm:cxn modelId="{EA1FB4A9-FDDE-42C2-922B-5E9810A724E0}" type="presParOf" srcId="{6BF09B92-F725-4882-A614-39006931EF33}" destId="{EEEB6BDD-3818-4AA6-8D31-AEC8A7C1FBA2}" srcOrd="1" destOrd="0" presId="urn:microsoft.com/office/officeart/2016/7/layout/HorizontalActionList"/>
    <dgm:cxn modelId="{8321471F-9778-4C95-92A9-322D4B20B00E}" type="presParOf" srcId="{6BF09B92-F725-4882-A614-39006931EF33}" destId="{08B5CFB5-5B8C-4F3D-89C2-40B2B9EEDB6F}" srcOrd="2" destOrd="0" presId="urn:microsoft.com/office/officeart/2016/7/layout/HorizontalActionList"/>
    <dgm:cxn modelId="{8848E8E3-9DD8-445A-BF7B-7697666655F4}" type="presParOf" srcId="{08B5CFB5-5B8C-4F3D-89C2-40B2B9EEDB6F}" destId="{BDEF0BE6-36AE-42F2-BC70-EA8050448A47}" srcOrd="0" destOrd="0" presId="urn:microsoft.com/office/officeart/2016/7/layout/HorizontalActionList"/>
    <dgm:cxn modelId="{8AE22FB7-7F90-437C-A89E-37BC1BA328DF}" type="presParOf" srcId="{08B5CFB5-5B8C-4F3D-89C2-40B2B9EEDB6F}" destId="{636454D4-A5B9-4D9D-9AC3-F6FFAEF6C252}" srcOrd="1" destOrd="0" presId="urn:microsoft.com/office/officeart/2016/7/layout/HorizontalActionList"/>
    <dgm:cxn modelId="{08E9C066-721E-4749-AAF2-7F503402E457}" type="presParOf" srcId="{6BF09B92-F725-4882-A614-39006931EF33}" destId="{16FDA1D1-7666-4F66-9E84-717481EBDC9C}" srcOrd="3" destOrd="0" presId="urn:microsoft.com/office/officeart/2016/7/layout/HorizontalActionList"/>
    <dgm:cxn modelId="{F2C4C43C-EF2D-4C05-B9DF-083E1EBCE15A}" type="presParOf" srcId="{6BF09B92-F725-4882-A614-39006931EF33}" destId="{748A0533-07BC-4A1B-9EF9-2E85C6BD1754}" srcOrd="4" destOrd="0" presId="urn:microsoft.com/office/officeart/2016/7/layout/HorizontalActionList"/>
    <dgm:cxn modelId="{18344FA8-2AC5-4AC1-96C9-9579FDD9AE88}" type="presParOf" srcId="{748A0533-07BC-4A1B-9EF9-2E85C6BD1754}" destId="{A85997E2-00E2-4422-8AEA-9F517AA1FF88}" srcOrd="0" destOrd="0" presId="urn:microsoft.com/office/officeart/2016/7/layout/HorizontalActionList"/>
    <dgm:cxn modelId="{7A06C07A-8311-409A-B9A5-2B3C39AF1C5C}" type="presParOf" srcId="{748A0533-07BC-4A1B-9EF9-2E85C6BD1754}" destId="{941ECB7C-A25D-4E52-A192-57DFC88C0F90}" srcOrd="1" destOrd="0" presId="urn:microsoft.com/office/officeart/2016/7/layout/HorizontalActionList"/>
    <dgm:cxn modelId="{54B83263-19E9-4096-80DA-456DEA59C9E8}" type="presParOf" srcId="{6BF09B92-F725-4882-A614-39006931EF33}" destId="{8A87B08F-0717-4958-91CD-297A92153250}" srcOrd="5" destOrd="0" presId="urn:microsoft.com/office/officeart/2016/7/layout/HorizontalActionList"/>
    <dgm:cxn modelId="{BCC53826-C5C4-45CA-A605-B26B1B46C9EF}" type="presParOf" srcId="{6BF09B92-F725-4882-A614-39006931EF33}" destId="{7ADD2F26-E4D3-4BAB-9E41-551A687035F2}" srcOrd="6" destOrd="0" presId="urn:microsoft.com/office/officeart/2016/7/layout/HorizontalActionList"/>
    <dgm:cxn modelId="{F21584AB-6355-4816-B190-18A536B9F2A3}" type="presParOf" srcId="{7ADD2F26-E4D3-4BAB-9E41-551A687035F2}" destId="{F758FCE7-428F-4261-98BE-1A8591C9B02B}" srcOrd="0" destOrd="0" presId="urn:microsoft.com/office/officeart/2016/7/layout/HorizontalActionList"/>
    <dgm:cxn modelId="{D1B6C817-B2FF-4957-981D-E61AF138DDC4}" type="presParOf" srcId="{7ADD2F26-E4D3-4BAB-9E41-551A687035F2}" destId="{0FB5B282-0BAD-44C9-B574-2B6C26B18CA0}" srcOrd="1" destOrd="0" presId="urn:microsoft.com/office/officeart/2016/7/layout/HorizontalActionList"/>
    <dgm:cxn modelId="{651032F3-7808-47B5-AA99-11C1090AE764}" type="presParOf" srcId="{6BF09B92-F725-4882-A614-39006931EF33}" destId="{958CF903-C1E3-4993-AB11-9E3059DE7B90}" srcOrd="7" destOrd="0" presId="urn:microsoft.com/office/officeart/2016/7/layout/HorizontalActionList"/>
    <dgm:cxn modelId="{DFFC1152-0618-47F3-A5FB-4B5FDC3C0593}" type="presParOf" srcId="{6BF09B92-F725-4882-A614-39006931EF33}" destId="{96AF8F64-D081-4A82-9306-F9B06F9A78CF}" srcOrd="8" destOrd="0" presId="urn:microsoft.com/office/officeart/2016/7/layout/HorizontalActionList"/>
    <dgm:cxn modelId="{15EEF039-B69B-4A2C-9B52-E33E25B4DBD7}" type="presParOf" srcId="{96AF8F64-D081-4A82-9306-F9B06F9A78CF}" destId="{3D6BAF51-33F3-4925-8F08-7161792EA886}" srcOrd="0" destOrd="0" presId="urn:microsoft.com/office/officeart/2016/7/layout/HorizontalActionList"/>
    <dgm:cxn modelId="{FF49E693-4BEC-4D09-AB91-D2312AD75879}" type="presParOf" srcId="{96AF8F64-D081-4A82-9306-F9B06F9A78CF}" destId="{87CFE602-CD94-48D0-9EBD-0878240648F2}"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036350-2E5F-4259-9F3E-63DB743B18D7}">
      <dsp:nvSpPr>
        <dsp:cNvPr id="0" name=""/>
        <dsp:cNvSpPr/>
      </dsp:nvSpPr>
      <dsp:spPr>
        <a:xfrm>
          <a:off x="0" y="2703"/>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E27D6F-C923-4A8D-9833-60DDD47F7F6B}">
      <dsp:nvSpPr>
        <dsp:cNvPr id="0" name=""/>
        <dsp:cNvSpPr/>
      </dsp:nvSpPr>
      <dsp:spPr>
        <a:xfrm>
          <a:off x="0" y="2703"/>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Main Bar – No use of plastic /September  2021</a:t>
          </a:r>
        </a:p>
      </dsp:txBody>
      <dsp:txXfrm>
        <a:off x="0" y="2703"/>
        <a:ext cx="6900512" cy="921789"/>
      </dsp:txXfrm>
    </dsp:sp>
    <dsp:sp modelId="{AEFFF7AD-7F98-4B93-88D7-9E3A7E228E43}">
      <dsp:nvSpPr>
        <dsp:cNvPr id="0" name=""/>
        <dsp:cNvSpPr/>
      </dsp:nvSpPr>
      <dsp:spPr>
        <a:xfrm>
          <a:off x="0" y="924492"/>
          <a:ext cx="6900512" cy="0"/>
        </a:xfrm>
        <a:prstGeom prst="line">
          <a:avLst/>
        </a:prstGeom>
        <a:solidFill>
          <a:schemeClr val="accent2">
            <a:hueOff val="-291073"/>
            <a:satOff val="-16786"/>
            <a:lumOff val="1726"/>
            <a:alphaOff val="0"/>
          </a:schemeClr>
        </a:solidFill>
        <a:ln w="12700" cap="flat" cmpd="sng" algn="ctr">
          <a:solidFill>
            <a:schemeClr val="accent2">
              <a:hueOff val="-291073"/>
              <a:satOff val="-16786"/>
              <a:lumOff val="17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E2DA4C-67DA-4608-B64B-7CE73050A52E}">
      <dsp:nvSpPr>
        <dsp:cNvPr id="0" name=""/>
        <dsp:cNvSpPr/>
      </dsp:nvSpPr>
      <dsp:spPr>
        <a:xfrm>
          <a:off x="0" y="924492"/>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Pool Bar – Use of  Reusable glass for the last 10 years   </a:t>
          </a:r>
        </a:p>
      </dsp:txBody>
      <dsp:txXfrm>
        <a:off x="0" y="924492"/>
        <a:ext cx="6900512" cy="921789"/>
      </dsp:txXfrm>
    </dsp:sp>
    <dsp:sp modelId="{4449E949-3EDE-4135-8C4A-4D057539A01A}">
      <dsp:nvSpPr>
        <dsp:cNvPr id="0" name=""/>
        <dsp:cNvSpPr/>
      </dsp:nvSpPr>
      <dsp:spPr>
        <a:xfrm>
          <a:off x="0" y="1846281"/>
          <a:ext cx="6900512" cy="0"/>
        </a:xfrm>
        <a:prstGeom prst="line">
          <a:avLst/>
        </a:prstGeom>
        <a:solidFill>
          <a:schemeClr val="accent2">
            <a:hueOff val="-582145"/>
            <a:satOff val="-33571"/>
            <a:lumOff val="3451"/>
            <a:alphaOff val="0"/>
          </a:schemeClr>
        </a:solidFill>
        <a:ln w="12700" cap="flat" cmpd="sng" algn="ctr">
          <a:solidFill>
            <a:schemeClr val="accent2">
              <a:hueOff val="-582145"/>
              <a:satOff val="-33571"/>
              <a:lumOff val="34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A8E8FB-6683-4393-92FA-800F9242E02E}">
      <dsp:nvSpPr>
        <dsp:cNvPr id="0" name=""/>
        <dsp:cNvSpPr/>
      </dsp:nvSpPr>
      <dsp:spPr>
        <a:xfrm>
          <a:off x="0" y="1846281"/>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Rondavel – Replaced all plastic items /September 2021</a:t>
          </a:r>
        </a:p>
      </dsp:txBody>
      <dsp:txXfrm>
        <a:off x="0" y="1846281"/>
        <a:ext cx="6900512" cy="921789"/>
      </dsp:txXfrm>
    </dsp:sp>
    <dsp:sp modelId="{82186323-4E5A-4EFE-9180-49DB1AB806A7}">
      <dsp:nvSpPr>
        <dsp:cNvPr id="0" name=""/>
        <dsp:cNvSpPr/>
      </dsp:nvSpPr>
      <dsp:spPr>
        <a:xfrm>
          <a:off x="0" y="2768070"/>
          <a:ext cx="6900512" cy="0"/>
        </a:xfrm>
        <a:prstGeom prst="line">
          <a:avLst/>
        </a:prstGeom>
        <a:solidFill>
          <a:schemeClr val="accent2">
            <a:hueOff val="-873218"/>
            <a:satOff val="-50357"/>
            <a:lumOff val="5177"/>
            <a:alphaOff val="0"/>
          </a:schemeClr>
        </a:solidFill>
        <a:ln w="12700" cap="flat" cmpd="sng" algn="ctr">
          <a:solidFill>
            <a:schemeClr val="accent2">
              <a:hueOff val="-873218"/>
              <a:satOff val="-50357"/>
              <a:lumOff val="5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300BD2-A476-477D-AC03-6983A258B4C7}">
      <dsp:nvSpPr>
        <dsp:cNvPr id="0" name=""/>
        <dsp:cNvSpPr/>
      </dsp:nvSpPr>
      <dsp:spPr>
        <a:xfrm>
          <a:off x="0" y="2768070"/>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Taverna – Use of reusable glasses instead of glass </a:t>
          </a:r>
        </a:p>
      </dsp:txBody>
      <dsp:txXfrm>
        <a:off x="0" y="2768070"/>
        <a:ext cx="6900512" cy="921789"/>
      </dsp:txXfrm>
    </dsp:sp>
    <dsp:sp modelId="{499F6194-FD3A-460A-99E5-F342314D30CD}">
      <dsp:nvSpPr>
        <dsp:cNvPr id="0" name=""/>
        <dsp:cNvSpPr/>
      </dsp:nvSpPr>
      <dsp:spPr>
        <a:xfrm>
          <a:off x="0" y="3689859"/>
          <a:ext cx="6900512" cy="0"/>
        </a:xfrm>
        <a:prstGeom prst="line">
          <a:avLst/>
        </a:prstGeom>
        <a:solidFill>
          <a:schemeClr val="accent2">
            <a:hueOff val="-1164290"/>
            <a:satOff val="-67142"/>
            <a:lumOff val="6902"/>
            <a:alphaOff val="0"/>
          </a:schemeClr>
        </a:solidFill>
        <a:ln w="12700" cap="flat" cmpd="sng" algn="ctr">
          <a:solidFill>
            <a:schemeClr val="accent2">
              <a:hueOff val="-1164290"/>
              <a:satOff val="-67142"/>
              <a:lumOff val="69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97872A-C7F3-49C5-B57D-B894FD74A6F7}">
      <dsp:nvSpPr>
        <dsp:cNvPr id="0" name=""/>
        <dsp:cNvSpPr/>
      </dsp:nvSpPr>
      <dsp:spPr>
        <a:xfrm>
          <a:off x="0" y="3689859"/>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Petra  &amp; Puma – Replaced plastic b/ March 2020</a:t>
          </a:r>
        </a:p>
      </dsp:txBody>
      <dsp:txXfrm>
        <a:off x="0" y="3689859"/>
        <a:ext cx="6900512" cy="921789"/>
      </dsp:txXfrm>
    </dsp:sp>
    <dsp:sp modelId="{8F4E881D-0A01-4107-B60F-2E890B516F77}">
      <dsp:nvSpPr>
        <dsp:cNvPr id="0" name=""/>
        <dsp:cNvSpPr/>
      </dsp:nvSpPr>
      <dsp:spPr>
        <a:xfrm>
          <a:off x="0" y="4611648"/>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FD2CF4-FE93-4C8B-A763-C5E1F52AEBE6}">
      <dsp:nvSpPr>
        <dsp:cNvPr id="0" name=""/>
        <dsp:cNvSpPr/>
      </dsp:nvSpPr>
      <dsp:spPr>
        <a:xfrm>
          <a:off x="0" y="4611648"/>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Luma – </a:t>
          </a:r>
          <a:r>
            <a:rPr lang="en-US" sz="2500" kern="1200" dirty="0" err="1"/>
            <a:t>Lsing</a:t>
          </a:r>
          <a:r>
            <a:rPr lang="en-US" sz="2500" kern="1200" dirty="0"/>
            <a:t> of paper and reusable glass 2023</a:t>
          </a:r>
        </a:p>
      </dsp:txBody>
      <dsp:txXfrm>
        <a:off x="0" y="4611648"/>
        <a:ext cx="6900512" cy="9217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88D32D-4DB9-4E69-BA7F-4AB4EE0DD996}">
      <dsp:nvSpPr>
        <dsp:cNvPr id="0" name=""/>
        <dsp:cNvSpPr/>
      </dsp:nvSpPr>
      <dsp:spPr>
        <a:xfrm>
          <a:off x="479022" y="650552"/>
          <a:ext cx="777568" cy="7775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3EF22B-DC58-453C-9251-C26C5E0E0B11}">
      <dsp:nvSpPr>
        <dsp:cNvPr id="0" name=""/>
        <dsp:cNvSpPr/>
      </dsp:nvSpPr>
      <dsp:spPr>
        <a:xfrm>
          <a:off x="3841" y="1821707"/>
          <a:ext cx="1727929" cy="1452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latin typeface="+mj-lt"/>
            </a:rPr>
            <a:t>Conducting online departmental meetings when possible.</a:t>
          </a:r>
        </a:p>
      </dsp:txBody>
      <dsp:txXfrm>
        <a:off x="3841" y="1821707"/>
        <a:ext cx="1727929" cy="1452245"/>
      </dsp:txXfrm>
    </dsp:sp>
    <dsp:sp modelId="{BC4F63B7-BB26-439B-BFC7-07AA43E6C1A2}">
      <dsp:nvSpPr>
        <dsp:cNvPr id="0" name=""/>
        <dsp:cNvSpPr/>
      </dsp:nvSpPr>
      <dsp:spPr>
        <a:xfrm>
          <a:off x="2509339" y="650552"/>
          <a:ext cx="777568" cy="7775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8688B0-ECB7-43D8-9119-F90FC0EF510A}">
      <dsp:nvSpPr>
        <dsp:cNvPr id="0" name=""/>
        <dsp:cNvSpPr/>
      </dsp:nvSpPr>
      <dsp:spPr>
        <a:xfrm>
          <a:off x="2034159" y="1821707"/>
          <a:ext cx="1727929" cy="1452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latin typeface="+mj-lt"/>
            </a:rPr>
            <a:t>Encouraging bus usage and carpooling, especially for housekeeping and kitchen staff.</a:t>
          </a:r>
        </a:p>
      </dsp:txBody>
      <dsp:txXfrm>
        <a:off x="2034159" y="1821707"/>
        <a:ext cx="1727929" cy="1452245"/>
      </dsp:txXfrm>
    </dsp:sp>
    <dsp:sp modelId="{3DC2A1E5-BA05-4494-B120-40278A024B45}">
      <dsp:nvSpPr>
        <dsp:cNvPr id="0" name=""/>
        <dsp:cNvSpPr/>
      </dsp:nvSpPr>
      <dsp:spPr>
        <a:xfrm>
          <a:off x="4539657" y="650552"/>
          <a:ext cx="777568" cy="7775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53176A-DD02-4A7C-9980-23EC6F8AC597}">
      <dsp:nvSpPr>
        <dsp:cNvPr id="0" name=""/>
        <dsp:cNvSpPr/>
      </dsp:nvSpPr>
      <dsp:spPr>
        <a:xfrm>
          <a:off x="4064476" y="1821707"/>
          <a:ext cx="1727929" cy="1452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latin typeface="+mj-lt"/>
            </a:rPr>
            <a:t>Fully financing staff bicycles; over 40% of seasonal staff use bikes coming </a:t>
          </a:r>
        </a:p>
        <a:p>
          <a:pPr marL="0" lvl="0" indent="0" algn="ctr" defTabSz="711200">
            <a:lnSpc>
              <a:spcPct val="100000"/>
            </a:lnSpc>
            <a:spcBef>
              <a:spcPct val="0"/>
            </a:spcBef>
            <a:spcAft>
              <a:spcPct val="35000"/>
            </a:spcAft>
            <a:buNone/>
          </a:pPr>
          <a:r>
            <a:rPr lang="en-US" sz="1600" kern="1200" dirty="0">
              <a:latin typeface="+mj-lt"/>
            </a:rPr>
            <a:t> to work.</a:t>
          </a:r>
        </a:p>
      </dsp:txBody>
      <dsp:txXfrm>
        <a:off x="4064476" y="1821707"/>
        <a:ext cx="1727929" cy="1452245"/>
      </dsp:txXfrm>
    </dsp:sp>
    <dsp:sp modelId="{9282B9CA-E117-4A43-9519-4C2B57A7681B}">
      <dsp:nvSpPr>
        <dsp:cNvPr id="0" name=""/>
        <dsp:cNvSpPr/>
      </dsp:nvSpPr>
      <dsp:spPr>
        <a:xfrm>
          <a:off x="6569974" y="650552"/>
          <a:ext cx="777568" cy="77756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43935C-DF75-4EB0-8CD4-01DFC9F3A4C9}">
      <dsp:nvSpPr>
        <dsp:cNvPr id="0" name=""/>
        <dsp:cNvSpPr/>
      </dsp:nvSpPr>
      <dsp:spPr>
        <a:xfrm>
          <a:off x="6094793" y="1821707"/>
          <a:ext cx="1727929" cy="1452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latin typeface="+mj-lt"/>
            </a:rPr>
            <a:t>Donating furniture from recent renovations to charities, nursing homes, and monasteries.</a:t>
          </a:r>
        </a:p>
      </dsp:txBody>
      <dsp:txXfrm>
        <a:off x="6094793" y="1821707"/>
        <a:ext cx="1727929" cy="1452245"/>
      </dsp:txXfrm>
    </dsp:sp>
    <dsp:sp modelId="{49002646-14B3-4B32-8376-BDB83F212317}">
      <dsp:nvSpPr>
        <dsp:cNvPr id="0" name=""/>
        <dsp:cNvSpPr/>
      </dsp:nvSpPr>
      <dsp:spPr>
        <a:xfrm>
          <a:off x="8600291" y="650552"/>
          <a:ext cx="777568" cy="77756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F0B930-3D7F-4C45-8BD4-6BCB3B3631EC}">
      <dsp:nvSpPr>
        <dsp:cNvPr id="0" name=""/>
        <dsp:cNvSpPr/>
      </dsp:nvSpPr>
      <dsp:spPr>
        <a:xfrm>
          <a:off x="8125111" y="1821707"/>
          <a:ext cx="1727929" cy="1452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latin typeface="+mj-lt"/>
            </a:rPr>
            <a:t>Giving bed linen and towels to nursing homes.</a:t>
          </a:r>
        </a:p>
      </dsp:txBody>
      <dsp:txXfrm>
        <a:off x="8125111" y="1821707"/>
        <a:ext cx="1727929" cy="1452245"/>
      </dsp:txXfrm>
    </dsp:sp>
    <dsp:sp modelId="{43F2E9E1-8A3D-4ED3-8C36-5709A034E4F8}">
      <dsp:nvSpPr>
        <dsp:cNvPr id="0" name=""/>
        <dsp:cNvSpPr/>
      </dsp:nvSpPr>
      <dsp:spPr>
        <a:xfrm>
          <a:off x="10630609" y="650552"/>
          <a:ext cx="777568" cy="77756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D26BD4-FB1F-469A-BB59-896D4F2FB010}">
      <dsp:nvSpPr>
        <dsp:cNvPr id="0" name=""/>
        <dsp:cNvSpPr/>
      </dsp:nvSpPr>
      <dsp:spPr>
        <a:xfrm>
          <a:off x="10155428" y="1821707"/>
          <a:ext cx="1727929" cy="1452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latin typeface="+mj-lt"/>
            </a:rPr>
            <a:t>Composting tree trimmings on-site or at the Ayia Napa Green Point.</a:t>
          </a:r>
        </a:p>
      </dsp:txBody>
      <dsp:txXfrm>
        <a:off x="10155428" y="1821707"/>
        <a:ext cx="1727929" cy="14522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FED3C1-1797-47E9-BFF7-E64BC52CDF19}">
      <dsp:nvSpPr>
        <dsp:cNvPr id="0" name=""/>
        <dsp:cNvSpPr/>
      </dsp:nvSpPr>
      <dsp:spPr>
        <a:xfrm>
          <a:off x="10121" y="1005839"/>
          <a:ext cx="2088955" cy="62668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074" tIns="165074" rIns="165074" bIns="165074"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mj-lt"/>
            </a:rPr>
            <a:t>Reducing</a:t>
          </a:r>
        </a:p>
      </dsp:txBody>
      <dsp:txXfrm>
        <a:off x="10121" y="1005839"/>
        <a:ext cx="2088955" cy="626686"/>
      </dsp:txXfrm>
    </dsp:sp>
    <dsp:sp modelId="{FBFE7D73-E823-46C0-AB2F-2EC6CA01C940}">
      <dsp:nvSpPr>
        <dsp:cNvPr id="0" name=""/>
        <dsp:cNvSpPr/>
      </dsp:nvSpPr>
      <dsp:spPr>
        <a:xfrm>
          <a:off x="10121" y="1632526"/>
          <a:ext cx="2088955" cy="239083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342" tIns="206342" rIns="206342" bIns="206342" numCol="1" spcCol="1270" anchor="t" anchorCtr="0">
          <a:noAutofit/>
        </a:bodyPr>
        <a:lstStyle/>
        <a:p>
          <a:pPr marL="0" lvl="0" indent="0" algn="l" defTabSz="711200">
            <a:lnSpc>
              <a:spcPct val="90000"/>
            </a:lnSpc>
            <a:spcBef>
              <a:spcPct val="0"/>
            </a:spcBef>
            <a:spcAft>
              <a:spcPct val="35000"/>
            </a:spcAft>
            <a:buNone/>
          </a:pPr>
          <a:r>
            <a:rPr lang="en-US" sz="1600" kern="1200" dirty="0">
              <a:latin typeface="+mj-lt"/>
            </a:rPr>
            <a:t>Reducing food waste by following recipes and repurposing unused aromatic plants into sauces.</a:t>
          </a:r>
        </a:p>
      </dsp:txBody>
      <dsp:txXfrm>
        <a:off x="10121" y="1632526"/>
        <a:ext cx="2088955" cy="2390833"/>
      </dsp:txXfrm>
    </dsp:sp>
    <dsp:sp modelId="{BDEF0BE6-36AE-42F2-BC70-EA8050448A47}">
      <dsp:nvSpPr>
        <dsp:cNvPr id="0" name=""/>
        <dsp:cNvSpPr/>
      </dsp:nvSpPr>
      <dsp:spPr>
        <a:xfrm>
          <a:off x="2206971" y="1005839"/>
          <a:ext cx="2088955" cy="62668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074" tIns="165074" rIns="165074" bIns="165074"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mj-lt"/>
            </a:rPr>
            <a:t>Minimizing</a:t>
          </a:r>
        </a:p>
      </dsp:txBody>
      <dsp:txXfrm>
        <a:off x="2206971" y="1005839"/>
        <a:ext cx="2088955" cy="626686"/>
      </dsp:txXfrm>
    </dsp:sp>
    <dsp:sp modelId="{636454D4-A5B9-4D9D-9AC3-F6FFAEF6C252}">
      <dsp:nvSpPr>
        <dsp:cNvPr id="0" name=""/>
        <dsp:cNvSpPr/>
      </dsp:nvSpPr>
      <dsp:spPr>
        <a:xfrm>
          <a:off x="2206971" y="1632526"/>
          <a:ext cx="2088955" cy="239083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342" tIns="206342" rIns="206342" bIns="206342" numCol="1" spcCol="1270" anchor="t" anchorCtr="0">
          <a:noAutofit/>
        </a:bodyPr>
        <a:lstStyle/>
        <a:p>
          <a:pPr marL="0" lvl="0" indent="0" algn="l" defTabSz="711200">
            <a:lnSpc>
              <a:spcPct val="90000"/>
            </a:lnSpc>
            <a:spcBef>
              <a:spcPct val="0"/>
            </a:spcBef>
            <a:spcAft>
              <a:spcPct val="35000"/>
            </a:spcAft>
            <a:buNone/>
          </a:pPr>
          <a:r>
            <a:rPr lang="en-US" sz="1600" kern="1200" dirty="0">
              <a:latin typeface="+mj-lt"/>
            </a:rPr>
            <a:t>Minimizing leftover food, which is given to staff or local farmers for animal feed.</a:t>
          </a:r>
        </a:p>
      </dsp:txBody>
      <dsp:txXfrm>
        <a:off x="2206971" y="1632526"/>
        <a:ext cx="2088955" cy="2390833"/>
      </dsp:txXfrm>
    </dsp:sp>
    <dsp:sp modelId="{A85997E2-00E2-4422-8AEA-9F517AA1FF88}">
      <dsp:nvSpPr>
        <dsp:cNvPr id="0" name=""/>
        <dsp:cNvSpPr/>
      </dsp:nvSpPr>
      <dsp:spPr>
        <a:xfrm>
          <a:off x="4403822" y="1005839"/>
          <a:ext cx="2088955" cy="62668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074" tIns="165074" rIns="165074" bIns="165074"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mj-lt"/>
            </a:rPr>
            <a:t>Collecting</a:t>
          </a:r>
        </a:p>
      </dsp:txBody>
      <dsp:txXfrm>
        <a:off x="4403822" y="1005839"/>
        <a:ext cx="2088955" cy="626686"/>
      </dsp:txXfrm>
    </dsp:sp>
    <dsp:sp modelId="{941ECB7C-A25D-4E52-A192-57DFC88C0F90}">
      <dsp:nvSpPr>
        <dsp:cNvPr id="0" name=""/>
        <dsp:cNvSpPr/>
      </dsp:nvSpPr>
      <dsp:spPr>
        <a:xfrm>
          <a:off x="4403822" y="1632526"/>
          <a:ext cx="2088955" cy="239083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342" tIns="206342" rIns="206342" bIns="206342" numCol="1" spcCol="1270" anchor="t" anchorCtr="0">
          <a:noAutofit/>
        </a:bodyPr>
        <a:lstStyle/>
        <a:p>
          <a:pPr marL="0" lvl="0" indent="0" algn="l" defTabSz="711200">
            <a:lnSpc>
              <a:spcPct val="90000"/>
            </a:lnSpc>
            <a:spcBef>
              <a:spcPct val="0"/>
            </a:spcBef>
            <a:spcAft>
              <a:spcPct val="35000"/>
            </a:spcAft>
            <a:buNone/>
          </a:pPr>
          <a:r>
            <a:rPr lang="en-US" sz="1600" kern="1200" dirty="0">
              <a:latin typeface="+mj-lt"/>
            </a:rPr>
            <a:t>Collecting cooking oil for energy production by Venzoil.</a:t>
          </a:r>
        </a:p>
      </dsp:txBody>
      <dsp:txXfrm>
        <a:off x="4403822" y="1632526"/>
        <a:ext cx="2088955" cy="2390833"/>
      </dsp:txXfrm>
    </dsp:sp>
    <dsp:sp modelId="{F758FCE7-428F-4261-98BE-1A8591C9B02B}">
      <dsp:nvSpPr>
        <dsp:cNvPr id="0" name=""/>
        <dsp:cNvSpPr/>
      </dsp:nvSpPr>
      <dsp:spPr>
        <a:xfrm>
          <a:off x="6600672" y="1005839"/>
          <a:ext cx="2088955" cy="62668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074" tIns="165074" rIns="165074" bIns="165074"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mj-lt"/>
            </a:rPr>
            <a:t>Continuing</a:t>
          </a:r>
        </a:p>
      </dsp:txBody>
      <dsp:txXfrm>
        <a:off x="6600672" y="1005839"/>
        <a:ext cx="2088955" cy="626686"/>
      </dsp:txXfrm>
    </dsp:sp>
    <dsp:sp modelId="{0FB5B282-0BAD-44C9-B574-2B6C26B18CA0}">
      <dsp:nvSpPr>
        <dsp:cNvPr id="0" name=""/>
        <dsp:cNvSpPr/>
      </dsp:nvSpPr>
      <dsp:spPr>
        <a:xfrm>
          <a:off x="6600672" y="1632526"/>
          <a:ext cx="2088955" cy="239083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342" tIns="206342" rIns="206342" bIns="206342" numCol="1" spcCol="1270" anchor="t" anchorCtr="0">
          <a:noAutofit/>
        </a:bodyPr>
        <a:lstStyle/>
        <a:p>
          <a:pPr marL="0" lvl="0" indent="0" algn="l" defTabSz="711200">
            <a:lnSpc>
              <a:spcPct val="90000"/>
            </a:lnSpc>
            <a:spcBef>
              <a:spcPct val="0"/>
            </a:spcBef>
            <a:spcAft>
              <a:spcPct val="35000"/>
            </a:spcAft>
            <a:buNone/>
          </a:pPr>
          <a:r>
            <a:rPr lang="en-US" sz="1600" kern="1200" dirty="0">
              <a:latin typeface="+mj-lt"/>
            </a:rPr>
            <a:t>Continuing community social activities annually.</a:t>
          </a:r>
        </a:p>
      </dsp:txBody>
      <dsp:txXfrm>
        <a:off x="6600672" y="1632526"/>
        <a:ext cx="2088955" cy="2390833"/>
      </dsp:txXfrm>
    </dsp:sp>
    <dsp:sp modelId="{3D6BAF51-33F3-4925-8F08-7161792EA886}">
      <dsp:nvSpPr>
        <dsp:cNvPr id="0" name=""/>
        <dsp:cNvSpPr/>
      </dsp:nvSpPr>
      <dsp:spPr>
        <a:xfrm>
          <a:off x="8797523" y="1005839"/>
          <a:ext cx="2088955" cy="62668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074" tIns="165074" rIns="165074" bIns="165074"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mj-lt"/>
            </a:rPr>
            <a:t>Encouraging</a:t>
          </a:r>
        </a:p>
      </dsp:txBody>
      <dsp:txXfrm>
        <a:off x="8797523" y="1005839"/>
        <a:ext cx="2088955" cy="626686"/>
      </dsp:txXfrm>
    </dsp:sp>
    <dsp:sp modelId="{87CFE602-CD94-48D0-9EBD-0878240648F2}">
      <dsp:nvSpPr>
        <dsp:cNvPr id="0" name=""/>
        <dsp:cNvSpPr/>
      </dsp:nvSpPr>
      <dsp:spPr>
        <a:xfrm>
          <a:off x="8797523" y="1632526"/>
          <a:ext cx="2088955" cy="239083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342" tIns="206342" rIns="206342" bIns="206342" numCol="1" spcCol="1270" anchor="t" anchorCtr="0">
          <a:noAutofit/>
        </a:bodyPr>
        <a:lstStyle/>
        <a:p>
          <a:pPr marL="0" lvl="0" indent="0" algn="l" defTabSz="711200">
            <a:lnSpc>
              <a:spcPct val="90000"/>
            </a:lnSpc>
            <a:spcBef>
              <a:spcPct val="0"/>
            </a:spcBef>
            <a:spcAft>
              <a:spcPct val="35000"/>
            </a:spcAft>
            <a:buNone/>
          </a:pPr>
          <a:r>
            <a:rPr lang="en-US" sz="1600" kern="1200" dirty="0">
              <a:latin typeface="+mj-lt"/>
            </a:rPr>
            <a:t>Encouraging walking to work for seasonal staff to promote a healthy lifestyle and reduce traffic congestion.</a:t>
          </a:r>
        </a:p>
      </dsp:txBody>
      <dsp:txXfrm>
        <a:off x="8797523" y="1632526"/>
        <a:ext cx="2088955" cy="239083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68339" cy="356768"/>
          </a:xfrm>
          <a:prstGeom prst="rect">
            <a:avLst/>
          </a:prstGeom>
        </p:spPr>
        <p:txBody>
          <a:bodyPr vert="horz" lIns="93936" tIns="46968" rIns="93936" bIns="46968" rtlCol="0"/>
          <a:lstStyle>
            <a:lvl1pPr algn="l">
              <a:defRPr sz="1200"/>
            </a:lvl1pPr>
          </a:lstStyle>
          <a:p>
            <a:endParaRPr lang="en-GB" dirty="0"/>
          </a:p>
        </p:txBody>
      </p:sp>
      <p:sp>
        <p:nvSpPr>
          <p:cNvPr id="3" name="Date Placeholder 2"/>
          <p:cNvSpPr>
            <a:spLocks noGrp="1"/>
          </p:cNvSpPr>
          <p:nvPr>
            <p:ph type="dt" idx="1"/>
          </p:nvPr>
        </p:nvSpPr>
        <p:spPr>
          <a:xfrm>
            <a:off x="5318507" y="0"/>
            <a:ext cx="4068339" cy="356768"/>
          </a:xfrm>
          <a:prstGeom prst="rect">
            <a:avLst/>
          </a:prstGeom>
        </p:spPr>
        <p:txBody>
          <a:bodyPr vert="horz" lIns="93936" tIns="46968" rIns="93936" bIns="46968" rtlCol="0"/>
          <a:lstStyle>
            <a:lvl1pPr algn="r">
              <a:defRPr sz="1200"/>
            </a:lvl1pPr>
          </a:lstStyle>
          <a:p>
            <a:fld id="{3889102E-6C75-46DE-BD4A-0E5227B9CDFD}" type="datetimeFigureOut">
              <a:rPr lang="en-GB" smtClean="0"/>
              <a:t>13/10/2025</a:t>
            </a:fld>
            <a:endParaRPr lang="en-GB" dirty="0"/>
          </a:p>
        </p:txBody>
      </p:sp>
      <p:sp>
        <p:nvSpPr>
          <p:cNvPr id="4" name="Slide Image Placeholder 3"/>
          <p:cNvSpPr>
            <a:spLocks noGrp="1" noRot="1" noChangeAspect="1"/>
          </p:cNvSpPr>
          <p:nvPr>
            <p:ph type="sldImg" idx="2"/>
          </p:nvPr>
        </p:nvSpPr>
        <p:spPr>
          <a:xfrm>
            <a:off x="2563813" y="887413"/>
            <a:ext cx="4260850" cy="2397125"/>
          </a:xfrm>
          <a:prstGeom prst="rect">
            <a:avLst/>
          </a:prstGeom>
          <a:noFill/>
          <a:ln w="12700">
            <a:solidFill>
              <a:prstClr val="black"/>
            </a:solidFill>
          </a:ln>
        </p:spPr>
        <p:txBody>
          <a:bodyPr vert="horz" lIns="93936" tIns="46968" rIns="93936" bIns="46968" rtlCol="0" anchor="ctr"/>
          <a:lstStyle/>
          <a:p>
            <a:endParaRPr lang="en-GB" dirty="0"/>
          </a:p>
        </p:txBody>
      </p:sp>
      <p:sp>
        <p:nvSpPr>
          <p:cNvPr id="5" name="Notes Placeholder 4"/>
          <p:cNvSpPr>
            <a:spLocks noGrp="1"/>
          </p:cNvSpPr>
          <p:nvPr>
            <p:ph type="body" sz="quarter" idx="3"/>
          </p:nvPr>
        </p:nvSpPr>
        <p:spPr>
          <a:xfrm>
            <a:off x="938848" y="3418067"/>
            <a:ext cx="7510780" cy="2796600"/>
          </a:xfrm>
          <a:prstGeom prst="rect">
            <a:avLst/>
          </a:prstGeom>
        </p:spPr>
        <p:txBody>
          <a:bodyPr vert="horz" lIns="93936" tIns="46968" rIns="93936" bIns="4696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6745708"/>
            <a:ext cx="4068339" cy="356767"/>
          </a:xfrm>
          <a:prstGeom prst="rect">
            <a:avLst/>
          </a:prstGeom>
        </p:spPr>
        <p:txBody>
          <a:bodyPr vert="horz" lIns="93936" tIns="46968" rIns="93936" bIns="46968" rtlCol="0" anchor="b"/>
          <a:lstStyle>
            <a:lvl1pPr algn="l">
              <a:defRPr sz="1200"/>
            </a:lvl1pPr>
          </a:lstStyle>
          <a:p>
            <a:endParaRPr lang="en-GB" dirty="0"/>
          </a:p>
        </p:txBody>
      </p:sp>
      <p:sp>
        <p:nvSpPr>
          <p:cNvPr id="7" name="Slide Number Placeholder 6"/>
          <p:cNvSpPr>
            <a:spLocks noGrp="1"/>
          </p:cNvSpPr>
          <p:nvPr>
            <p:ph type="sldNum" sz="quarter" idx="5"/>
          </p:nvPr>
        </p:nvSpPr>
        <p:spPr>
          <a:xfrm>
            <a:off x="5318507" y="6745708"/>
            <a:ext cx="4068339" cy="356767"/>
          </a:xfrm>
          <a:prstGeom prst="rect">
            <a:avLst/>
          </a:prstGeom>
        </p:spPr>
        <p:txBody>
          <a:bodyPr vert="horz" lIns="93936" tIns="46968" rIns="93936" bIns="46968" rtlCol="0" anchor="b"/>
          <a:lstStyle>
            <a:lvl1pPr algn="r">
              <a:defRPr sz="1200"/>
            </a:lvl1pPr>
          </a:lstStyle>
          <a:p>
            <a:fld id="{B1D34A69-26B4-4AA8-AC23-66E4A9DA704F}" type="slidenum">
              <a:rPr lang="en-GB" smtClean="0"/>
              <a:t>‹#›</a:t>
            </a:fld>
            <a:endParaRPr lang="en-GB" dirty="0"/>
          </a:p>
        </p:txBody>
      </p:sp>
    </p:spTree>
    <p:extLst>
      <p:ext uri="{BB962C8B-B14F-4D97-AF65-F5344CB8AC3E}">
        <p14:creationId xmlns:p14="http://schemas.microsoft.com/office/powerpoint/2010/main" val="965552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3813" y="887413"/>
            <a:ext cx="4260850" cy="23971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1D34A69-26B4-4AA8-AC23-66E4A9DA704F}" type="slidenum">
              <a:rPr lang="en-GB" smtClean="0"/>
              <a:t>40</a:t>
            </a:fld>
            <a:endParaRPr lang="en-GB" dirty="0"/>
          </a:p>
        </p:txBody>
      </p:sp>
    </p:spTree>
    <p:extLst>
      <p:ext uri="{BB962C8B-B14F-4D97-AF65-F5344CB8AC3E}">
        <p14:creationId xmlns:p14="http://schemas.microsoft.com/office/powerpoint/2010/main" val="2052170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pPr>
              <a:lnSpc>
                <a:spcPts val="1710"/>
              </a:lnSpc>
            </a:pPr>
            <a:r>
              <a:rPr lang="en-GB" spc="-75"/>
              <a:t>Achievements </a:t>
            </a:r>
            <a:r>
              <a:rPr lang="en-GB" spc="-35"/>
              <a:t>2015 </a:t>
            </a:r>
            <a:r>
              <a:rPr lang="en-GB" spc="-110"/>
              <a:t>-</a:t>
            </a:r>
            <a:r>
              <a:rPr lang="en-GB" spc="-365"/>
              <a:t> </a:t>
            </a:r>
            <a:r>
              <a:rPr lang="en-GB" spc="-85"/>
              <a:t>CSR</a:t>
            </a:r>
            <a:endParaRPr lang="en-GB" spc="-85" dirty="0"/>
          </a:p>
        </p:txBody>
      </p:sp>
      <p:sp>
        <p:nvSpPr>
          <p:cNvPr id="5" name="Footer Placeholder 4"/>
          <p:cNvSpPr>
            <a:spLocks noGrp="1"/>
          </p:cNvSpPr>
          <p:nvPr>
            <p:ph type="ftr" sz="quarter" idx="11"/>
          </p:nvPr>
        </p:nvSpPr>
        <p:spPr/>
        <p:txBody>
          <a:bodyPr/>
          <a:lstStyle/>
          <a:p>
            <a:pPr marL="12700">
              <a:lnSpc>
                <a:spcPts val="1810"/>
              </a:lnSpc>
            </a:pPr>
            <a:r>
              <a:rPr lang="en-GB" spc="-75"/>
              <a:t>Achievements </a:t>
            </a:r>
            <a:r>
              <a:rPr lang="en-GB" spc="-35"/>
              <a:t>2015 </a:t>
            </a:r>
            <a:r>
              <a:rPr lang="en-GB" spc="-110"/>
              <a:t>- </a:t>
            </a:r>
            <a:r>
              <a:rPr lang="en-GB" spc="-80"/>
              <a:t>CSR</a:t>
            </a:r>
            <a:r>
              <a:rPr lang="en-GB" spc="-380"/>
              <a:t> </a:t>
            </a:r>
            <a:r>
              <a:rPr lang="en-GB" spc="-45"/>
              <a:t>Damon</a:t>
            </a:r>
            <a:endParaRPr lang="en-GB" spc="-45" dirty="0"/>
          </a:p>
        </p:txBody>
      </p:sp>
      <p:sp>
        <p:nvSpPr>
          <p:cNvPr id="6" name="Slide Number Placeholder 5"/>
          <p:cNvSpPr>
            <a:spLocks noGrp="1"/>
          </p:cNvSpPr>
          <p:nvPr>
            <p:ph type="sldNum" sz="quarter" idx="12"/>
          </p:nvPr>
        </p:nvSpPr>
        <p:spPr/>
        <p:txBody>
          <a:bodyPr/>
          <a:lstStyle/>
          <a:p>
            <a:fld id="{B6F15528-21DE-4FAA-801E-634DDDAF4B2B}" type="slidenum">
              <a:rPr lang="en-GB" smtClean="0"/>
              <a:t>‹#›</a:t>
            </a:fld>
            <a:endParaRPr lang="en-GB" dirty="0"/>
          </a:p>
        </p:txBody>
      </p:sp>
    </p:spTree>
    <p:extLst>
      <p:ext uri="{BB962C8B-B14F-4D97-AF65-F5344CB8AC3E}">
        <p14:creationId xmlns:p14="http://schemas.microsoft.com/office/powerpoint/2010/main" val="1830587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lnSpc>
                <a:spcPts val="1710"/>
              </a:lnSpc>
            </a:pPr>
            <a:r>
              <a:rPr lang="en-GB" spc="-75"/>
              <a:t>Achievements </a:t>
            </a:r>
            <a:r>
              <a:rPr lang="en-GB" spc="-35"/>
              <a:t>2015 </a:t>
            </a:r>
            <a:r>
              <a:rPr lang="en-GB" spc="-110"/>
              <a:t>-</a:t>
            </a:r>
            <a:r>
              <a:rPr lang="en-GB" spc="-365"/>
              <a:t> </a:t>
            </a:r>
            <a:r>
              <a:rPr lang="en-GB" spc="-85"/>
              <a:t>CSR</a:t>
            </a:r>
            <a:endParaRPr lang="en-GB" spc="-85" dirty="0"/>
          </a:p>
        </p:txBody>
      </p:sp>
      <p:sp>
        <p:nvSpPr>
          <p:cNvPr id="5" name="Footer Placeholder 4"/>
          <p:cNvSpPr>
            <a:spLocks noGrp="1"/>
          </p:cNvSpPr>
          <p:nvPr>
            <p:ph type="ftr" sz="quarter" idx="11"/>
          </p:nvPr>
        </p:nvSpPr>
        <p:spPr/>
        <p:txBody>
          <a:bodyPr/>
          <a:lstStyle/>
          <a:p>
            <a:pPr marL="12700">
              <a:lnSpc>
                <a:spcPts val="1810"/>
              </a:lnSpc>
            </a:pPr>
            <a:r>
              <a:rPr lang="en-GB" spc="-75"/>
              <a:t>Achievements </a:t>
            </a:r>
            <a:r>
              <a:rPr lang="en-GB" spc="-35"/>
              <a:t>2015 </a:t>
            </a:r>
            <a:r>
              <a:rPr lang="en-GB" spc="-110"/>
              <a:t>- </a:t>
            </a:r>
            <a:r>
              <a:rPr lang="en-GB" spc="-80"/>
              <a:t>CSR</a:t>
            </a:r>
            <a:r>
              <a:rPr lang="en-GB" spc="-380"/>
              <a:t> </a:t>
            </a:r>
            <a:r>
              <a:rPr lang="en-GB" spc="-45"/>
              <a:t>Damon</a:t>
            </a:r>
            <a:endParaRPr lang="en-GB" spc="-45" dirty="0"/>
          </a:p>
        </p:txBody>
      </p:sp>
      <p:sp>
        <p:nvSpPr>
          <p:cNvPr id="6" name="Slide Number Placeholder 5"/>
          <p:cNvSpPr>
            <a:spLocks noGrp="1"/>
          </p:cNvSpPr>
          <p:nvPr>
            <p:ph type="sldNum" sz="quarter" idx="12"/>
          </p:nvPr>
        </p:nvSpPr>
        <p:spPr/>
        <p:txBody>
          <a:bodyPr/>
          <a:lstStyle/>
          <a:p>
            <a:fld id="{B6F15528-21DE-4FAA-801E-634DDDAF4B2B}" type="slidenum">
              <a:rPr lang="en-GB" smtClean="0"/>
              <a:t>‹#›</a:t>
            </a:fld>
            <a:endParaRPr lang="en-GB" dirty="0"/>
          </a:p>
        </p:txBody>
      </p:sp>
    </p:spTree>
    <p:extLst>
      <p:ext uri="{BB962C8B-B14F-4D97-AF65-F5344CB8AC3E}">
        <p14:creationId xmlns:p14="http://schemas.microsoft.com/office/powerpoint/2010/main" val="3727657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lnSpc>
                <a:spcPts val="1710"/>
              </a:lnSpc>
            </a:pPr>
            <a:r>
              <a:rPr lang="en-GB" spc="-75"/>
              <a:t>Achievements </a:t>
            </a:r>
            <a:r>
              <a:rPr lang="en-GB" spc="-35"/>
              <a:t>2015 </a:t>
            </a:r>
            <a:r>
              <a:rPr lang="en-GB" spc="-110"/>
              <a:t>-</a:t>
            </a:r>
            <a:r>
              <a:rPr lang="en-GB" spc="-365"/>
              <a:t> </a:t>
            </a:r>
            <a:r>
              <a:rPr lang="en-GB" spc="-85"/>
              <a:t>CSR</a:t>
            </a:r>
            <a:endParaRPr lang="en-GB" spc="-85" dirty="0"/>
          </a:p>
        </p:txBody>
      </p:sp>
      <p:sp>
        <p:nvSpPr>
          <p:cNvPr id="5" name="Footer Placeholder 4"/>
          <p:cNvSpPr>
            <a:spLocks noGrp="1"/>
          </p:cNvSpPr>
          <p:nvPr>
            <p:ph type="ftr" sz="quarter" idx="11"/>
          </p:nvPr>
        </p:nvSpPr>
        <p:spPr/>
        <p:txBody>
          <a:bodyPr/>
          <a:lstStyle/>
          <a:p>
            <a:pPr marL="12700">
              <a:lnSpc>
                <a:spcPts val="1810"/>
              </a:lnSpc>
            </a:pPr>
            <a:r>
              <a:rPr lang="en-GB" spc="-75"/>
              <a:t>Achievements </a:t>
            </a:r>
            <a:r>
              <a:rPr lang="en-GB" spc="-35"/>
              <a:t>2015 </a:t>
            </a:r>
            <a:r>
              <a:rPr lang="en-GB" spc="-110"/>
              <a:t>- </a:t>
            </a:r>
            <a:r>
              <a:rPr lang="en-GB" spc="-80"/>
              <a:t>CSR</a:t>
            </a:r>
            <a:r>
              <a:rPr lang="en-GB" spc="-380"/>
              <a:t> </a:t>
            </a:r>
            <a:r>
              <a:rPr lang="en-GB" spc="-45"/>
              <a:t>Damon</a:t>
            </a:r>
            <a:endParaRPr lang="en-GB" spc="-45" dirty="0"/>
          </a:p>
        </p:txBody>
      </p:sp>
      <p:sp>
        <p:nvSpPr>
          <p:cNvPr id="6" name="Slide Number Placeholder 5"/>
          <p:cNvSpPr>
            <a:spLocks noGrp="1"/>
          </p:cNvSpPr>
          <p:nvPr>
            <p:ph type="sldNum" sz="quarter" idx="12"/>
          </p:nvPr>
        </p:nvSpPr>
        <p:spPr/>
        <p:txBody>
          <a:bodyPr/>
          <a:lstStyle/>
          <a:p>
            <a:fld id="{B6F15528-21DE-4FAA-801E-634DDDAF4B2B}" type="slidenum">
              <a:rPr lang="en-GB" smtClean="0"/>
              <a:t>‹#›</a:t>
            </a:fld>
            <a:endParaRPr lang="en-GB" dirty="0"/>
          </a:p>
        </p:txBody>
      </p:sp>
    </p:spTree>
    <p:extLst>
      <p:ext uri="{BB962C8B-B14F-4D97-AF65-F5344CB8AC3E}">
        <p14:creationId xmlns:p14="http://schemas.microsoft.com/office/powerpoint/2010/main" val="3310239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lnSpc>
                <a:spcPts val="1710"/>
              </a:lnSpc>
            </a:pPr>
            <a:r>
              <a:rPr lang="en-GB" spc="-75"/>
              <a:t>Achievements </a:t>
            </a:r>
            <a:r>
              <a:rPr lang="en-GB" spc="-35"/>
              <a:t>2015 </a:t>
            </a:r>
            <a:r>
              <a:rPr lang="en-GB" spc="-110"/>
              <a:t>-</a:t>
            </a:r>
            <a:r>
              <a:rPr lang="en-GB" spc="-365"/>
              <a:t> </a:t>
            </a:r>
            <a:r>
              <a:rPr lang="en-GB" spc="-85"/>
              <a:t>CSR</a:t>
            </a:r>
            <a:endParaRPr lang="en-GB" spc="-85" dirty="0"/>
          </a:p>
        </p:txBody>
      </p:sp>
      <p:sp>
        <p:nvSpPr>
          <p:cNvPr id="5" name="Footer Placeholder 4"/>
          <p:cNvSpPr>
            <a:spLocks noGrp="1"/>
          </p:cNvSpPr>
          <p:nvPr>
            <p:ph type="ftr" sz="quarter" idx="11"/>
          </p:nvPr>
        </p:nvSpPr>
        <p:spPr/>
        <p:txBody>
          <a:bodyPr/>
          <a:lstStyle/>
          <a:p>
            <a:pPr marL="12700">
              <a:lnSpc>
                <a:spcPts val="1810"/>
              </a:lnSpc>
            </a:pPr>
            <a:r>
              <a:rPr lang="en-GB" spc="-75"/>
              <a:t>Achievements </a:t>
            </a:r>
            <a:r>
              <a:rPr lang="en-GB" spc="-35"/>
              <a:t>2015 </a:t>
            </a:r>
            <a:r>
              <a:rPr lang="en-GB" spc="-110"/>
              <a:t>- </a:t>
            </a:r>
            <a:r>
              <a:rPr lang="en-GB" spc="-80"/>
              <a:t>CSR</a:t>
            </a:r>
            <a:r>
              <a:rPr lang="en-GB" spc="-380"/>
              <a:t> </a:t>
            </a:r>
            <a:r>
              <a:rPr lang="en-GB" spc="-45"/>
              <a:t>Damon</a:t>
            </a:r>
            <a:endParaRPr lang="en-GB" spc="-45" dirty="0"/>
          </a:p>
        </p:txBody>
      </p:sp>
      <p:sp>
        <p:nvSpPr>
          <p:cNvPr id="6" name="Slide Number Placeholder 5"/>
          <p:cNvSpPr>
            <a:spLocks noGrp="1"/>
          </p:cNvSpPr>
          <p:nvPr>
            <p:ph type="sldNum" sz="quarter" idx="12"/>
          </p:nvPr>
        </p:nvSpPr>
        <p:spPr/>
        <p:txBody>
          <a:bodyPr/>
          <a:lstStyle/>
          <a:p>
            <a:fld id="{B6F15528-21DE-4FAA-801E-634DDDAF4B2B}" type="slidenum">
              <a:rPr lang="en-GB" smtClean="0"/>
              <a:t>‹#›</a:t>
            </a:fld>
            <a:endParaRPr lang="en-GB" dirty="0"/>
          </a:p>
        </p:txBody>
      </p:sp>
    </p:spTree>
    <p:extLst>
      <p:ext uri="{BB962C8B-B14F-4D97-AF65-F5344CB8AC3E}">
        <p14:creationId xmlns:p14="http://schemas.microsoft.com/office/powerpoint/2010/main" val="4255017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lnSpc>
                <a:spcPts val="1710"/>
              </a:lnSpc>
            </a:pPr>
            <a:r>
              <a:rPr lang="en-GB" spc="-75"/>
              <a:t>Achievements </a:t>
            </a:r>
            <a:r>
              <a:rPr lang="en-GB" spc="-35"/>
              <a:t>2015 </a:t>
            </a:r>
            <a:r>
              <a:rPr lang="en-GB" spc="-110"/>
              <a:t>-</a:t>
            </a:r>
            <a:r>
              <a:rPr lang="en-GB" spc="-365"/>
              <a:t> </a:t>
            </a:r>
            <a:r>
              <a:rPr lang="en-GB" spc="-85"/>
              <a:t>CSR</a:t>
            </a:r>
            <a:endParaRPr lang="en-GB" spc="-85" dirty="0"/>
          </a:p>
        </p:txBody>
      </p:sp>
      <p:sp>
        <p:nvSpPr>
          <p:cNvPr id="5" name="Footer Placeholder 4"/>
          <p:cNvSpPr>
            <a:spLocks noGrp="1"/>
          </p:cNvSpPr>
          <p:nvPr>
            <p:ph type="ftr" sz="quarter" idx="11"/>
          </p:nvPr>
        </p:nvSpPr>
        <p:spPr/>
        <p:txBody>
          <a:bodyPr/>
          <a:lstStyle/>
          <a:p>
            <a:pPr marL="12700">
              <a:lnSpc>
                <a:spcPts val="1810"/>
              </a:lnSpc>
            </a:pPr>
            <a:r>
              <a:rPr lang="en-GB" spc="-75"/>
              <a:t>Achievements </a:t>
            </a:r>
            <a:r>
              <a:rPr lang="en-GB" spc="-35"/>
              <a:t>2015 </a:t>
            </a:r>
            <a:r>
              <a:rPr lang="en-GB" spc="-110"/>
              <a:t>- </a:t>
            </a:r>
            <a:r>
              <a:rPr lang="en-GB" spc="-80"/>
              <a:t>CSR</a:t>
            </a:r>
            <a:r>
              <a:rPr lang="en-GB" spc="-380"/>
              <a:t> </a:t>
            </a:r>
            <a:r>
              <a:rPr lang="en-GB" spc="-45"/>
              <a:t>Damon</a:t>
            </a:r>
            <a:endParaRPr lang="en-GB" spc="-45" dirty="0"/>
          </a:p>
        </p:txBody>
      </p:sp>
      <p:sp>
        <p:nvSpPr>
          <p:cNvPr id="6" name="Slide Number Placeholder 5"/>
          <p:cNvSpPr>
            <a:spLocks noGrp="1"/>
          </p:cNvSpPr>
          <p:nvPr>
            <p:ph type="sldNum" sz="quarter" idx="12"/>
          </p:nvPr>
        </p:nvSpPr>
        <p:spPr/>
        <p:txBody>
          <a:bodyPr/>
          <a:lstStyle/>
          <a:p>
            <a:fld id="{B6F15528-21DE-4FAA-801E-634DDDAF4B2B}" type="slidenum">
              <a:rPr lang="en-GB" smtClean="0"/>
              <a:t>‹#›</a:t>
            </a:fld>
            <a:endParaRPr lang="en-GB" dirty="0"/>
          </a:p>
        </p:txBody>
      </p:sp>
    </p:spTree>
    <p:extLst>
      <p:ext uri="{BB962C8B-B14F-4D97-AF65-F5344CB8AC3E}">
        <p14:creationId xmlns:p14="http://schemas.microsoft.com/office/powerpoint/2010/main" val="2185776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lnSpc>
                <a:spcPts val="1710"/>
              </a:lnSpc>
            </a:pPr>
            <a:r>
              <a:rPr lang="en-GB" spc="-75"/>
              <a:t>Achievements </a:t>
            </a:r>
            <a:r>
              <a:rPr lang="en-GB" spc="-35"/>
              <a:t>2015 </a:t>
            </a:r>
            <a:r>
              <a:rPr lang="en-GB" spc="-110"/>
              <a:t>-</a:t>
            </a:r>
            <a:r>
              <a:rPr lang="en-GB" spc="-365"/>
              <a:t> </a:t>
            </a:r>
            <a:r>
              <a:rPr lang="en-GB" spc="-85"/>
              <a:t>CSR</a:t>
            </a:r>
            <a:endParaRPr lang="en-GB" spc="-85" dirty="0"/>
          </a:p>
        </p:txBody>
      </p:sp>
      <p:sp>
        <p:nvSpPr>
          <p:cNvPr id="6" name="Footer Placeholder 5"/>
          <p:cNvSpPr>
            <a:spLocks noGrp="1"/>
          </p:cNvSpPr>
          <p:nvPr>
            <p:ph type="ftr" sz="quarter" idx="11"/>
          </p:nvPr>
        </p:nvSpPr>
        <p:spPr/>
        <p:txBody>
          <a:bodyPr/>
          <a:lstStyle/>
          <a:p>
            <a:pPr marL="12700">
              <a:lnSpc>
                <a:spcPts val="1810"/>
              </a:lnSpc>
            </a:pPr>
            <a:r>
              <a:rPr lang="en-GB" spc="-75"/>
              <a:t>Achievements </a:t>
            </a:r>
            <a:r>
              <a:rPr lang="en-GB" spc="-35"/>
              <a:t>2015 </a:t>
            </a:r>
            <a:r>
              <a:rPr lang="en-GB" spc="-110"/>
              <a:t>- </a:t>
            </a:r>
            <a:r>
              <a:rPr lang="en-GB" spc="-80"/>
              <a:t>CSR</a:t>
            </a:r>
            <a:r>
              <a:rPr lang="en-GB" spc="-380"/>
              <a:t> </a:t>
            </a:r>
            <a:r>
              <a:rPr lang="en-GB" spc="-45"/>
              <a:t>Damon</a:t>
            </a:r>
            <a:endParaRPr lang="en-GB" spc="-45" dirty="0"/>
          </a:p>
        </p:txBody>
      </p:sp>
      <p:sp>
        <p:nvSpPr>
          <p:cNvPr id="7" name="Slide Number Placeholder 6"/>
          <p:cNvSpPr>
            <a:spLocks noGrp="1"/>
          </p:cNvSpPr>
          <p:nvPr>
            <p:ph type="sldNum" sz="quarter" idx="12"/>
          </p:nvPr>
        </p:nvSpPr>
        <p:spPr/>
        <p:txBody>
          <a:bodyPr/>
          <a:lstStyle/>
          <a:p>
            <a:fld id="{B6F15528-21DE-4FAA-801E-634DDDAF4B2B}" type="slidenum">
              <a:rPr lang="en-GB" smtClean="0"/>
              <a:t>‹#›</a:t>
            </a:fld>
            <a:endParaRPr lang="en-GB" dirty="0"/>
          </a:p>
        </p:txBody>
      </p:sp>
    </p:spTree>
    <p:extLst>
      <p:ext uri="{BB962C8B-B14F-4D97-AF65-F5344CB8AC3E}">
        <p14:creationId xmlns:p14="http://schemas.microsoft.com/office/powerpoint/2010/main" val="2792509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lnSpc>
                <a:spcPts val="1710"/>
              </a:lnSpc>
            </a:pPr>
            <a:r>
              <a:rPr lang="en-GB" spc="-75"/>
              <a:t>Achievements </a:t>
            </a:r>
            <a:r>
              <a:rPr lang="en-GB" spc="-35"/>
              <a:t>2015 </a:t>
            </a:r>
            <a:r>
              <a:rPr lang="en-GB" spc="-110"/>
              <a:t>-</a:t>
            </a:r>
            <a:r>
              <a:rPr lang="en-GB" spc="-365"/>
              <a:t> </a:t>
            </a:r>
            <a:r>
              <a:rPr lang="en-GB" spc="-85"/>
              <a:t>CSR</a:t>
            </a:r>
            <a:endParaRPr lang="en-GB" spc="-85" dirty="0"/>
          </a:p>
        </p:txBody>
      </p:sp>
      <p:sp>
        <p:nvSpPr>
          <p:cNvPr id="8" name="Footer Placeholder 7"/>
          <p:cNvSpPr>
            <a:spLocks noGrp="1"/>
          </p:cNvSpPr>
          <p:nvPr>
            <p:ph type="ftr" sz="quarter" idx="11"/>
          </p:nvPr>
        </p:nvSpPr>
        <p:spPr/>
        <p:txBody>
          <a:bodyPr/>
          <a:lstStyle/>
          <a:p>
            <a:pPr marL="12700">
              <a:lnSpc>
                <a:spcPts val="1810"/>
              </a:lnSpc>
            </a:pPr>
            <a:r>
              <a:rPr lang="en-GB" spc="-75"/>
              <a:t>Achievements </a:t>
            </a:r>
            <a:r>
              <a:rPr lang="en-GB" spc="-35"/>
              <a:t>2015 </a:t>
            </a:r>
            <a:r>
              <a:rPr lang="en-GB" spc="-110"/>
              <a:t>- </a:t>
            </a:r>
            <a:r>
              <a:rPr lang="en-GB" spc="-80"/>
              <a:t>CSR</a:t>
            </a:r>
            <a:r>
              <a:rPr lang="en-GB" spc="-380"/>
              <a:t> </a:t>
            </a:r>
            <a:r>
              <a:rPr lang="en-GB" spc="-45"/>
              <a:t>Damon</a:t>
            </a:r>
            <a:endParaRPr lang="en-GB" spc="-45" dirty="0"/>
          </a:p>
        </p:txBody>
      </p:sp>
      <p:sp>
        <p:nvSpPr>
          <p:cNvPr id="9" name="Slide Number Placeholder 8"/>
          <p:cNvSpPr>
            <a:spLocks noGrp="1"/>
          </p:cNvSpPr>
          <p:nvPr>
            <p:ph type="sldNum" sz="quarter" idx="12"/>
          </p:nvPr>
        </p:nvSpPr>
        <p:spPr/>
        <p:txBody>
          <a:bodyPr/>
          <a:lstStyle/>
          <a:p>
            <a:fld id="{B6F15528-21DE-4FAA-801E-634DDDAF4B2B}" type="slidenum">
              <a:rPr lang="en-GB" smtClean="0"/>
              <a:t>‹#›</a:t>
            </a:fld>
            <a:endParaRPr lang="en-GB" dirty="0"/>
          </a:p>
        </p:txBody>
      </p:sp>
    </p:spTree>
    <p:extLst>
      <p:ext uri="{BB962C8B-B14F-4D97-AF65-F5344CB8AC3E}">
        <p14:creationId xmlns:p14="http://schemas.microsoft.com/office/powerpoint/2010/main" val="1385856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lnSpc>
                <a:spcPts val="1710"/>
              </a:lnSpc>
            </a:pPr>
            <a:r>
              <a:rPr lang="en-GB" spc="-75"/>
              <a:t>Achievements </a:t>
            </a:r>
            <a:r>
              <a:rPr lang="en-GB" spc="-35"/>
              <a:t>2015 </a:t>
            </a:r>
            <a:r>
              <a:rPr lang="en-GB" spc="-110"/>
              <a:t>-</a:t>
            </a:r>
            <a:r>
              <a:rPr lang="en-GB" spc="-365"/>
              <a:t> </a:t>
            </a:r>
            <a:r>
              <a:rPr lang="en-GB" spc="-85"/>
              <a:t>CSR</a:t>
            </a:r>
            <a:endParaRPr lang="en-GB" spc="-85" dirty="0"/>
          </a:p>
        </p:txBody>
      </p:sp>
      <p:sp>
        <p:nvSpPr>
          <p:cNvPr id="4" name="Footer Placeholder 3"/>
          <p:cNvSpPr>
            <a:spLocks noGrp="1"/>
          </p:cNvSpPr>
          <p:nvPr>
            <p:ph type="ftr" sz="quarter" idx="11"/>
          </p:nvPr>
        </p:nvSpPr>
        <p:spPr/>
        <p:txBody>
          <a:bodyPr/>
          <a:lstStyle/>
          <a:p>
            <a:pPr marL="12700">
              <a:lnSpc>
                <a:spcPts val="1810"/>
              </a:lnSpc>
            </a:pPr>
            <a:r>
              <a:rPr lang="en-GB" spc="-75"/>
              <a:t>Achievements </a:t>
            </a:r>
            <a:r>
              <a:rPr lang="en-GB" spc="-35"/>
              <a:t>2015 </a:t>
            </a:r>
            <a:r>
              <a:rPr lang="en-GB" spc="-110"/>
              <a:t>- </a:t>
            </a:r>
            <a:r>
              <a:rPr lang="en-GB" spc="-80"/>
              <a:t>CSR</a:t>
            </a:r>
            <a:r>
              <a:rPr lang="en-GB" spc="-380"/>
              <a:t> </a:t>
            </a:r>
            <a:r>
              <a:rPr lang="en-GB" spc="-45"/>
              <a:t>Damon</a:t>
            </a:r>
            <a:endParaRPr lang="en-GB" spc="-45" dirty="0"/>
          </a:p>
        </p:txBody>
      </p:sp>
      <p:sp>
        <p:nvSpPr>
          <p:cNvPr id="5" name="Slide Number Placeholder 4"/>
          <p:cNvSpPr>
            <a:spLocks noGrp="1"/>
          </p:cNvSpPr>
          <p:nvPr>
            <p:ph type="sldNum" sz="quarter" idx="12"/>
          </p:nvPr>
        </p:nvSpPr>
        <p:spPr/>
        <p:txBody>
          <a:bodyPr/>
          <a:lstStyle/>
          <a:p>
            <a:fld id="{B6F15528-21DE-4FAA-801E-634DDDAF4B2B}" type="slidenum">
              <a:rPr lang="en-GB" smtClean="0"/>
              <a:t>‹#›</a:t>
            </a:fld>
            <a:endParaRPr lang="en-GB" dirty="0"/>
          </a:p>
        </p:txBody>
      </p:sp>
    </p:spTree>
    <p:extLst>
      <p:ext uri="{BB962C8B-B14F-4D97-AF65-F5344CB8AC3E}">
        <p14:creationId xmlns:p14="http://schemas.microsoft.com/office/powerpoint/2010/main" val="52018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nSpc>
                <a:spcPts val="1710"/>
              </a:lnSpc>
            </a:pPr>
            <a:r>
              <a:rPr lang="en-GB" spc="-75"/>
              <a:t>Achievements </a:t>
            </a:r>
            <a:r>
              <a:rPr lang="en-GB" spc="-35"/>
              <a:t>2015 </a:t>
            </a:r>
            <a:r>
              <a:rPr lang="en-GB" spc="-110"/>
              <a:t>-</a:t>
            </a:r>
            <a:r>
              <a:rPr lang="en-GB" spc="-365"/>
              <a:t> </a:t>
            </a:r>
            <a:r>
              <a:rPr lang="en-GB" spc="-85"/>
              <a:t>CSR</a:t>
            </a:r>
            <a:endParaRPr lang="en-GB" spc="-85" dirty="0"/>
          </a:p>
        </p:txBody>
      </p:sp>
      <p:sp>
        <p:nvSpPr>
          <p:cNvPr id="3" name="Footer Placeholder 2"/>
          <p:cNvSpPr>
            <a:spLocks noGrp="1"/>
          </p:cNvSpPr>
          <p:nvPr>
            <p:ph type="ftr" sz="quarter" idx="11"/>
          </p:nvPr>
        </p:nvSpPr>
        <p:spPr/>
        <p:txBody>
          <a:bodyPr/>
          <a:lstStyle/>
          <a:p>
            <a:pPr marL="12700">
              <a:lnSpc>
                <a:spcPts val="1810"/>
              </a:lnSpc>
            </a:pPr>
            <a:r>
              <a:rPr lang="en-GB" spc="-75"/>
              <a:t>Achievements </a:t>
            </a:r>
            <a:r>
              <a:rPr lang="en-GB" spc="-35"/>
              <a:t>2015 </a:t>
            </a:r>
            <a:r>
              <a:rPr lang="en-GB" spc="-110"/>
              <a:t>- </a:t>
            </a:r>
            <a:r>
              <a:rPr lang="en-GB" spc="-80"/>
              <a:t>CSR</a:t>
            </a:r>
            <a:r>
              <a:rPr lang="en-GB" spc="-380"/>
              <a:t> </a:t>
            </a:r>
            <a:r>
              <a:rPr lang="en-GB" spc="-45"/>
              <a:t>Damon</a:t>
            </a:r>
            <a:endParaRPr lang="en-GB" spc="-45" dirty="0"/>
          </a:p>
        </p:txBody>
      </p:sp>
      <p:sp>
        <p:nvSpPr>
          <p:cNvPr id="4" name="Slide Number Placeholder 3"/>
          <p:cNvSpPr>
            <a:spLocks noGrp="1"/>
          </p:cNvSpPr>
          <p:nvPr>
            <p:ph type="sldNum" sz="quarter" idx="12"/>
          </p:nvPr>
        </p:nvSpPr>
        <p:spPr/>
        <p:txBody>
          <a:bodyPr/>
          <a:lstStyle/>
          <a:p>
            <a:fld id="{B6F15528-21DE-4FAA-801E-634DDDAF4B2B}" type="slidenum">
              <a:rPr lang="en-GB" smtClean="0"/>
              <a:t>‹#›</a:t>
            </a:fld>
            <a:endParaRPr lang="en-GB" dirty="0"/>
          </a:p>
        </p:txBody>
      </p:sp>
    </p:spTree>
    <p:extLst>
      <p:ext uri="{BB962C8B-B14F-4D97-AF65-F5344CB8AC3E}">
        <p14:creationId xmlns:p14="http://schemas.microsoft.com/office/powerpoint/2010/main" val="471491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lnSpc>
                <a:spcPts val="1710"/>
              </a:lnSpc>
            </a:pPr>
            <a:r>
              <a:rPr lang="en-GB" spc="-75"/>
              <a:t>Achievements </a:t>
            </a:r>
            <a:r>
              <a:rPr lang="en-GB" spc="-35"/>
              <a:t>2015 </a:t>
            </a:r>
            <a:r>
              <a:rPr lang="en-GB" spc="-110"/>
              <a:t>-</a:t>
            </a:r>
            <a:r>
              <a:rPr lang="en-GB" spc="-365"/>
              <a:t> </a:t>
            </a:r>
            <a:r>
              <a:rPr lang="en-GB" spc="-85"/>
              <a:t>CSR</a:t>
            </a:r>
            <a:endParaRPr lang="en-GB" spc="-85" dirty="0"/>
          </a:p>
        </p:txBody>
      </p:sp>
      <p:sp>
        <p:nvSpPr>
          <p:cNvPr id="6" name="Footer Placeholder 5"/>
          <p:cNvSpPr>
            <a:spLocks noGrp="1"/>
          </p:cNvSpPr>
          <p:nvPr>
            <p:ph type="ftr" sz="quarter" idx="11"/>
          </p:nvPr>
        </p:nvSpPr>
        <p:spPr/>
        <p:txBody>
          <a:bodyPr/>
          <a:lstStyle/>
          <a:p>
            <a:pPr marL="12700">
              <a:lnSpc>
                <a:spcPts val="1810"/>
              </a:lnSpc>
            </a:pPr>
            <a:r>
              <a:rPr lang="en-GB" spc="-75"/>
              <a:t>Achievements </a:t>
            </a:r>
            <a:r>
              <a:rPr lang="en-GB" spc="-35"/>
              <a:t>2015 </a:t>
            </a:r>
            <a:r>
              <a:rPr lang="en-GB" spc="-110"/>
              <a:t>- </a:t>
            </a:r>
            <a:r>
              <a:rPr lang="en-GB" spc="-80"/>
              <a:t>CSR</a:t>
            </a:r>
            <a:r>
              <a:rPr lang="en-GB" spc="-380"/>
              <a:t> </a:t>
            </a:r>
            <a:r>
              <a:rPr lang="en-GB" spc="-45"/>
              <a:t>Damon</a:t>
            </a:r>
            <a:endParaRPr lang="en-GB" spc="-45" dirty="0"/>
          </a:p>
        </p:txBody>
      </p:sp>
      <p:sp>
        <p:nvSpPr>
          <p:cNvPr id="7" name="Slide Number Placeholder 6"/>
          <p:cNvSpPr>
            <a:spLocks noGrp="1"/>
          </p:cNvSpPr>
          <p:nvPr>
            <p:ph type="sldNum" sz="quarter" idx="12"/>
          </p:nvPr>
        </p:nvSpPr>
        <p:spPr/>
        <p:txBody>
          <a:bodyPr/>
          <a:lstStyle/>
          <a:p>
            <a:fld id="{B6F15528-21DE-4FAA-801E-634DDDAF4B2B}" type="slidenum">
              <a:rPr lang="en-GB" smtClean="0"/>
              <a:t>‹#›</a:t>
            </a:fld>
            <a:endParaRPr lang="en-GB" dirty="0"/>
          </a:p>
        </p:txBody>
      </p:sp>
    </p:spTree>
    <p:extLst>
      <p:ext uri="{BB962C8B-B14F-4D97-AF65-F5344CB8AC3E}">
        <p14:creationId xmlns:p14="http://schemas.microsoft.com/office/powerpoint/2010/main" val="1718444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lnSpc>
                <a:spcPts val="1710"/>
              </a:lnSpc>
            </a:pPr>
            <a:r>
              <a:rPr lang="en-GB" spc="-75"/>
              <a:t>Achievements </a:t>
            </a:r>
            <a:r>
              <a:rPr lang="en-GB" spc="-35"/>
              <a:t>2015 </a:t>
            </a:r>
            <a:r>
              <a:rPr lang="en-GB" spc="-110"/>
              <a:t>-</a:t>
            </a:r>
            <a:r>
              <a:rPr lang="en-GB" spc="-365"/>
              <a:t> </a:t>
            </a:r>
            <a:r>
              <a:rPr lang="en-GB" spc="-85"/>
              <a:t>CSR</a:t>
            </a:r>
            <a:endParaRPr lang="en-GB" spc="-85"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GB" smtClean="0"/>
              <a:t>‹#›</a:t>
            </a:fld>
            <a:endParaRPr lang="en-GB" dirty="0"/>
          </a:p>
        </p:txBody>
      </p:sp>
    </p:spTree>
    <p:extLst>
      <p:ext uri="{BB962C8B-B14F-4D97-AF65-F5344CB8AC3E}">
        <p14:creationId xmlns:p14="http://schemas.microsoft.com/office/powerpoint/2010/main" val="3182139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nSpc>
                <a:spcPts val="1710"/>
              </a:lnSpc>
            </a:pPr>
            <a:r>
              <a:rPr lang="en-GB" spc="-75"/>
              <a:t>Achievements </a:t>
            </a:r>
            <a:r>
              <a:rPr lang="en-GB" spc="-35"/>
              <a:t>2015 </a:t>
            </a:r>
            <a:r>
              <a:rPr lang="en-GB" spc="-110"/>
              <a:t>-</a:t>
            </a:r>
            <a:r>
              <a:rPr lang="en-GB" spc="-365"/>
              <a:t> </a:t>
            </a:r>
            <a:r>
              <a:rPr lang="en-GB" spc="-85"/>
              <a:t>CSR</a:t>
            </a:r>
            <a:endParaRPr lang="en-GB" spc="-85"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12700">
              <a:lnSpc>
                <a:spcPts val="1810"/>
              </a:lnSpc>
            </a:pPr>
            <a:r>
              <a:rPr lang="en-GB" spc="-75"/>
              <a:t>Achievements </a:t>
            </a:r>
            <a:r>
              <a:rPr lang="en-GB" spc="-35"/>
              <a:t>2015 </a:t>
            </a:r>
            <a:r>
              <a:rPr lang="en-GB" spc="-110"/>
              <a:t>- </a:t>
            </a:r>
            <a:r>
              <a:rPr lang="en-GB" spc="-80"/>
              <a:t>CSR</a:t>
            </a:r>
            <a:r>
              <a:rPr lang="en-GB" spc="-380"/>
              <a:t> </a:t>
            </a:r>
            <a:r>
              <a:rPr lang="en-GB" spc="-45"/>
              <a:t>Damon</a:t>
            </a:r>
            <a:endParaRPr lang="en-GB" spc="-45"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GB" smtClean="0"/>
              <a:t>‹#›</a:t>
            </a:fld>
            <a:endParaRPr lang="en-GB" dirty="0"/>
          </a:p>
        </p:txBody>
      </p:sp>
    </p:spTree>
    <p:extLst>
      <p:ext uri="{BB962C8B-B14F-4D97-AF65-F5344CB8AC3E}">
        <p14:creationId xmlns:p14="http://schemas.microsoft.com/office/powerpoint/2010/main" val="2107079585"/>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emf"/><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7.jp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7.jp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2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cid:68981558918699475240487" TargetMode="External"/><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3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g"/></Relationships>
</file>

<file path=ppt/slides/_rels/slide3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jpg"/><Relationship Id="rId4" Type="http://schemas.openxmlformats.org/officeDocument/2006/relationships/image" Target="../media/image74.jpeg"/></Relationships>
</file>

<file path=ppt/slides/_rels/slide3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41.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3.png"/><Relationship Id="rId7" Type="http://schemas.openxmlformats.org/officeDocument/2006/relationships/image" Target="../media/image86.jpeg"/><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81.jpeg"/><Relationship Id="rId11" Type="http://schemas.openxmlformats.org/officeDocument/2006/relationships/image" Target="../media/image90.jpeg"/><Relationship Id="rId5" Type="http://schemas.openxmlformats.org/officeDocument/2006/relationships/image" Target="../media/image85.png"/><Relationship Id="rId10" Type="http://schemas.openxmlformats.org/officeDocument/2006/relationships/image" Target="../media/image89.jpeg"/><Relationship Id="rId4" Type="http://schemas.openxmlformats.org/officeDocument/2006/relationships/image" Target="../media/image84.png"/><Relationship Id="rId9" Type="http://schemas.openxmlformats.org/officeDocument/2006/relationships/image" Target="../media/image88.jpeg"/></Relationships>
</file>

<file path=ppt/slides/_rels/slide4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png"/><Relationship Id="rId9" Type="http://schemas.openxmlformats.org/officeDocument/2006/relationships/image" Target="../media/image98.png"/></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9.jfif"/><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96000"/>
          </a:schemeClr>
        </a:solidFill>
        <a:effectLst/>
      </p:bgPr>
    </p:bg>
    <p:spTree>
      <p:nvGrpSpPr>
        <p:cNvPr id="1" name=""/>
        <p:cNvGrpSpPr/>
        <p:nvPr/>
      </p:nvGrpSpPr>
      <p:grpSpPr>
        <a:xfrm>
          <a:off x="0" y="0"/>
          <a:ext cx="0" cy="0"/>
          <a:chOff x="0" y="0"/>
          <a:chExt cx="0" cy="0"/>
        </a:xfrm>
      </p:grpSpPr>
      <p:sp>
        <p:nvSpPr>
          <p:cNvPr id="1138" name="Rectangle 1137">
            <a:extLst>
              <a:ext uri="{FF2B5EF4-FFF2-40B4-BE49-F238E27FC236}">
                <a16:creationId xmlns:a16="http://schemas.microsoft.com/office/drawing/2014/main" id="{27427488-068E-4B55-AC8D-CD070B8CD4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140" name="Group 1139">
            <a:extLst>
              <a:ext uri="{FF2B5EF4-FFF2-40B4-BE49-F238E27FC236}">
                <a16:creationId xmlns:a16="http://schemas.microsoft.com/office/drawing/2014/main" id="{6CEC401A-BC46-41FC-AD55-F7810C3CFA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4267200"/>
            <a:chOff x="7467600" y="0"/>
            <a:chExt cx="4724400" cy="6858000"/>
          </a:xfrm>
        </p:grpSpPr>
        <p:sp>
          <p:nvSpPr>
            <p:cNvPr id="1141" name="Rectangle 1140">
              <a:extLst>
                <a:ext uri="{FF2B5EF4-FFF2-40B4-BE49-F238E27FC236}">
                  <a16:creationId xmlns:a16="http://schemas.microsoft.com/office/drawing/2014/main" id="{A287F808-5648-477A-80D6-A0F3BF6DF3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2" name="Rectangle 1141">
              <a:extLst>
                <a:ext uri="{FF2B5EF4-FFF2-40B4-BE49-F238E27FC236}">
                  <a16:creationId xmlns:a16="http://schemas.microsoft.com/office/drawing/2014/main" id="{0A116CF9-DCF6-4F08-B01A-D5F353F83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44" name="Freeform: Shape 1143">
            <a:extLst>
              <a:ext uri="{FF2B5EF4-FFF2-40B4-BE49-F238E27FC236}">
                <a16:creationId xmlns:a16="http://schemas.microsoft.com/office/drawing/2014/main" id="{44D26783-C1CA-4BE1-9D40-3EA516AE3E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146" name="Rectangle 1145">
            <a:extLst>
              <a:ext uri="{FF2B5EF4-FFF2-40B4-BE49-F238E27FC236}">
                <a16:creationId xmlns:a16="http://schemas.microsoft.com/office/drawing/2014/main" id="{A20AF199-99C2-4569-9CAF-24514AE5E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7197"/>
            <a:ext cx="11277600" cy="5943606"/>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object 2"/>
          <p:cNvSpPr txBox="1"/>
          <p:nvPr/>
        </p:nvSpPr>
        <p:spPr>
          <a:xfrm>
            <a:off x="914400" y="2895600"/>
            <a:ext cx="5476872" cy="2286002"/>
          </a:xfrm>
          <a:prstGeom prst="rect">
            <a:avLst/>
          </a:prstGeom>
        </p:spPr>
        <p:txBody>
          <a:bodyPr vert="horz" lIns="91440" tIns="45720" rIns="91440" bIns="45720" rtlCol="0" anchor="t">
            <a:normAutofit/>
          </a:bodyPr>
          <a:lstStyle/>
          <a:p>
            <a:pPr marL="12700" algn="ctr" defTabSz="914400">
              <a:lnSpc>
                <a:spcPct val="90000"/>
              </a:lnSpc>
              <a:spcBef>
                <a:spcPct val="0"/>
              </a:spcBef>
              <a:spcAft>
                <a:spcPts val="600"/>
              </a:spcAft>
            </a:pPr>
            <a:r>
              <a:rPr lang="en-US" sz="4000" b="1" spc="300" dirty="0">
                <a:latin typeface="+mj-lt"/>
                <a:ea typeface="+mj-ea"/>
                <a:cs typeface="+mj-cs"/>
              </a:rPr>
              <a:t>SUSTAINABILITY REPORT </a:t>
            </a:r>
          </a:p>
          <a:p>
            <a:pPr marL="12700" algn="ctr" defTabSz="914400">
              <a:lnSpc>
                <a:spcPct val="90000"/>
              </a:lnSpc>
              <a:spcBef>
                <a:spcPct val="0"/>
              </a:spcBef>
              <a:spcAft>
                <a:spcPts val="600"/>
              </a:spcAft>
            </a:pPr>
            <a:r>
              <a:rPr lang="en-US" sz="4000" b="1" spc="300" dirty="0">
                <a:latin typeface="+mj-lt"/>
                <a:ea typeface="+mj-ea"/>
                <a:cs typeface="+mj-cs"/>
              </a:rPr>
              <a:t>2025</a:t>
            </a:r>
          </a:p>
        </p:txBody>
      </p:sp>
      <p:pic>
        <p:nvPicPr>
          <p:cNvPr id="4" name="Picture 3">
            <a:extLst>
              <a:ext uri="{FF2B5EF4-FFF2-40B4-BE49-F238E27FC236}">
                <a16:creationId xmlns:a16="http://schemas.microsoft.com/office/drawing/2014/main" id="{4140CA17-0475-AB2F-5691-A1700F103A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9873" y="1880079"/>
            <a:ext cx="4657726" cy="430839"/>
          </a:xfrm>
          <a:prstGeom prst="rect">
            <a:avLst/>
          </a:prstGeom>
        </p:spPr>
      </p:pic>
      <p:pic>
        <p:nvPicPr>
          <p:cNvPr id="1028" name="Picture 4" descr="What is Sustainability and Why is it so Important? - TWI">
            <a:extLst>
              <a:ext uri="{FF2B5EF4-FFF2-40B4-BE49-F238E27FC236}">
                <a16:creationId xmlns:a16="http://schemas.microsoft.com/office/drawing/2014/main" id="{766B56B3-F24A-14F2-E381-7AACC06FF5D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546"/>
          <a:stretch/>
        </p:blipFill>
        <p:spPr bwMode="auto">
          <a:xfrm>
            <a:off x="6985559" y="3661833"/>
            <a:ext cx="3942232" cy="220556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6" name="Rectangle 1045">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bject 11"/>
          <p:cNvSpPr txBox="1"/>
          <p:nvPr/>
        </p:nvSpPr>
        <p:spPr>
          <a:xfrm>
            <a:off x="630936" y="640080"/>
            <a:ext cx="4818888" cy="1481328"/>
          </a:xfrm>
          <a:prstGeom prst="rect">
            <a:avLst/>
          </a:prstGeom>
        </p:spPr>
        <p:txBody>
          <a:bodyPr vert="horz" lIns="91440" tIns="45720" rIns="91440" bIns="45720" rtlCol="0" anchor="b">
            <a:normAutofit/>
          </a:bodyPr>
          <a:lstStyle/>
          <a:p>
            <a:pPr marL="12700" marR="5080" defTabSz="914400">
              <a:lnSpc>
                <a:spcPct val="90000"/>
              </a:lnSpc>
              <a:spcBef>
                <a:spcPct val="0"/>
              </a:spcBef>
              <a:spcAft>
                <a:spcPts val="600"/>
              </a:spcAft>
            </a:pPr>
            <a:r>
              <a:rPr lang="en-US" sz="4000" b="1" kern="1200" spc="5" dirty="0">
                <a:solidFill>
                  <a:schemeClr val="tx1"/>
                </a:solidFill>
                <a:latin typeface="+mj-lt"/>
                <a:ea typeface="+mj-ea"/>
                <a:cs typeface="+mj-cs"/>
              </a:rPr>
              <a:t>WASTE MANAGEMENT</a:t>
            </a:r>
            <a:endParaRPr lang="en-US" sz="4000" b="1" kern="1200" dirty="0">
              <a:solidFill>
                <a:schemeClr val="tx1"/>
              </a:solidFill>
              <a:latin typeface="+mj-lt"/>
              <a:ea typeface="+mj-ea"/>
              <a:cs typeface="+mj-cs"/>
            </a:endParaRPr>
          </a:p>
        </p:txBody>
      </p:sp>
      <p:sp>
        <p:nvSpPr>
          <p:cNvPr id="1048"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11"/>
          <p:cNvSpPr txBox="1"/>
          <p:nvPr/>
        </p:nvSpPr>
        <p:spPr>
          <a:xfrm>
            <a:off x="630936" y="2660904"/>
            <a:ext cx="4818888" cy="3547872"/>
          </a:xfrm>
          <a:prstGeom prst="rect">
            <a:avLst/>
          </a:prstGeom>
        </p:spPr>
        <p:txBody>
          <a:bodyPr vert="horz" lIns="91440" tIns="45720" rIns="91440" bIns="45720" rtlCol="0" anchor="t">
            <a:normAutofit/>
          </a:bodyPr>
          <a:lstStyle/>
          <a:p>
            <a:pPr marR="5080" defTabSz="914400">
              <a:lnSpc>
                <a:spcPct val="90000"/>
              </a:lnSpc>
              <a:spcBef>
                <a:spcPts val="95"/>
              </a:spcBef>
            </a:pPr>
            <a:r>
              <a:rPr lang="en-US" sz="2200" dirty="0">
                <a:latin typeface="+mj-lt"/>
              </a:rPr>
              <a:t>We prioritize waste reduction and efficient recycling throughout the complex, including the beach. Recycling has increased by 30% compared to last year, significantly cutting waste and reducing environmental pollution.</a:t>
            </a:r>
          </a:p>
        </p:txBody>
      </p:sp>
      <p:pic>
        <p:nvPicPr>
          <p:cNvPr id="1028" name="Picture 4" descr="Reduce Reuse Recycle Vector Art, Icons, and Graphics for Free Download">
            <a:extLst>
              <a:ext uri="{FF2B5EF4-FFF2-40B4-BE49-F238E27FC236}">
                <a16:creationId xmlns:a16="http://schemas.microsoft.com/office/drawing/2014/main" id="{F9EE58AF-B32A-2C03-1801-D270BE01B1B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099048" y="801872"/>
            <a:ext cx="5458968" cy="5254256"/>
          </a:xfrm>
          <a:prstGeom prst="rect">
            <a:avLst/>
          </a:prstGeom>
          <a:noFill/>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he selective accounting behind the plastic industry's climate-friendly  claims | Grist">
            <a:extLst>
              <a:ext uri="{FF2B5EF4-FFF2-40B4-BE49-F238E27FC236}">
                <a16:creationId xmlns:a16="http://schemas.microsoft.com/office/drawing/2014/main" id="{0A5D3742-84CF-C807-F54A-1F41D286CFBE}"/>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9426" y="20216"/>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F1C7F8D0-6585-240B-2D65-2E17D1B476D7}"/>
              </a:ext>
            </a:extLst>
          </p:cNvPr>
          <p:cNvGrpSpPr/>
          <p:nvPr/>
        </p:nvGrpSpPr>
        <p:grpSpPr>
          <a:xfrm>
            <a:off x="2739953" y="1524000"/>
            <a:ext cx="1452190" cy="1403094"/>
            <a:chOff x="3079484" y="2629037"/>
            <a:chExt cx="1571625" cy="1571625"/>
          </a:xfrm>
          <a:effectLst>
            <a:outerShdw blurRad="50800" dist="38100" dir="2700000" algn="tl" rotWithShape="0">
              <a:prstClr val="black">
                <a:alpha val="40000"/>
              </a:prstClr>
            </a:outerShdw>
          </a:effectLst>
        </p:grpSpPr>
        <p:sp>
          <p:nvSpPr>
            <p:cNvPr id="31" name="object 13">
              <a:extLst>
                <a:ext uri="{FF2B5EF4-FFF2-40B4-BE49-F238E27FC236}">
                  <a16:creationId xmlns:a16="http://schemas.microsoft.com/office/drawing/2014/main" id="{29AE8E3E-F8F2-2525-2D55-0E5C499CC60A}"/>
                </a:ext>
              </a:extLst>
            </p:cNvPr>
            <p:cNvSpPr/>
            <p:nvPr/>
          </p:nvSpPr>
          <p:spPr>
            <a:xfrm>
              <a:off x="3079484" y="2629037"/>
              <a:ext cx="1571625" cy="1571625"/>
            </a:xfrm>
            <a:custGeom>
              <a:avLst/>
              <a:gdLst/>
              <a:ahLst/>
              <a:cxnLst/>
              <a:rect l="l" t="t" r="r" b="b"/>
              <a:pathLst>
                <a:path w="1571625" h="1571625">
                  <a:moveTo>
                    <a:pt x="785876" y="0"/>
                  </a:moveTo>
                  <a:lnTo>
                    <a:pt x="737996" y="1434"/>
                  </a:lnTo>
                  <a:lnTo>
                    <a:pt x="690876" y="5683"/>
                  </a:lnTo>
                  <a:lnTo>
                    <a:pt x="644598" y="12663"/>
                  </a:lnTo>
                  <a:lnTo>
                    <a:pt x="599243" y="22293"/>
                  </a:lnTo>
                  <a:lnTo>
                    <a:pt x="554895" y="34491"/>
                  </a:lnTo>
                  <a:lnTo>
                    <a:pt x="511634" y="49174"/>
                  </a:lnTo>
                  <a:lnTo>
                    <a:pt x="469544" y="66259"/>
                  </a:lnTo>
                  <a:lnTo>
                    <a:pt x="428706" y="85665"/>
                  </a:lnTo>
                  <a:lnTo>
                    <a:pt x="389203" y="107310"/>
                  </a:lnTo>
                  <a:lnTo>
                    <a:pt x="351116" y="131110"/>
                  </a:lnTo>
                  <a:lnTo>
                    <a:pt x="314528" y="156984"/>
                  </a:lnTo>
                  <a:lnTo>
                    <a:pt x="279521" y="184850"/>
                  </a:lnTo>
                  <a:lnTo>
                    <a:pt x="246178" y="214625"/>
                  </a:lnTo>
                  <a:lnTo>
                    <a:pt x="214579" y="246227"/>
                  </a:lnTo>
                  <a:lnTo>
                    <a:pt x="184808" y="279574"/>
                  </a:lnTo>
                  <a:lnTo>
                    <a:pt x="156947" y="314583"/>
                  </a:lnTo>
                  <a:lnTo>
                    <a:pt x="131077" y="351172"/>
                  </a:lnTo>
                  <a:lnTo>
                    <a:pt x="107282" y="389259"/>
                  </a:lnTo>
                  <a:lnTo>
                    <a:pt x="85642" y="428762"/>
                  </a:lnTo>
                  <a:lnTo>
                    <a:pt x="66240" y="469598"/>
                  </a:lnTo>
                  <a:lnTo>
                    <a:pt x="49159" y="511685"/>
                  </a:lnTo>
                  <a:lnTo>
                    <a:pt x="34480" y="554942"/>
                  </a:lnTo>
                  <a:lnTo>
                    <a:pt x="22286" y="599284"/>
                  </a:lnTo>
                  <a:lnTo>
                    <a:pt x="12659" y="644631"/>
                  </a:lnTo>
                  <a:lnTo>
                    <a:pt x="5681" y="690900"/>
                  </a:lnTo>
                  <a:lnTo>
                    <a:pt x="1434" y="738009"/>
                  </a:lnTo>
                  <a:lnTo>
                    <a:pt x="0" y="785876"/>
                  </a:lnTo>
                  <a:lnTo>
                    <a:pt x="1434" y="833741"/>
                  </a:lnTo>
                  <a:lnTo>
                    <a:pt x="5681" y="880849"/>
                  </a:lnTo>
                  <a:lnTo>
                    <a:pt x="12659" y="927115"/>
                  </a:lnTo>
                  <a:lnTo>
                    <a:pt x="22286" y="972459"/>
                  </a:lnTo>
                  <a:lnTo>
                    <a:pt x="34480" y="1016798"/>
                  </a:lnTo>
                  <a:lnTo>
                    <a:pt x="49159" y="1060050"/>
                  </a:lnTo>
                  <a:lnTo>
                    <a:pt x="66240" y="1102132"/>
                  </a:lnTo>
                  <a:lnTo>
                    <a:pt x="85642" y="1142962"/>
                  </a:lnTo>
                  <a:lnTo>
                    <a:pt x="107282" y="1182459"/>
                  </a:lnTo>
                  <a:lnTo>
                    <a:pt x="131077" y="1220540"/>
                  </a:lnTo>
                  <a:lnTo>
                    <a:pt x="156947" y="1257122"/>
                  </a:lnTo>
                  <a:lnTo>
                    <a:pt x="184808" y="1292124"/>
                  </a:lnTo>
                  <a:lnTo>
                    <a:pt x="214579" y="1325464"/>
                  </a:lnTo>
                  <a:lnTo>
                    <a:pt x="246178" y="1357059"/>
                  </a:lnTo>
                  <a:lnTo>
                    <a:pt x="279521" y="1386827"/>
                  </a:lnTo>
                  <a:lnTo>
                    <a:pt x="314528" y="1414686"/>
                  </a:lnTo>
                  <a:lnTo>
                    <a:pt x="351116" y="1440553"/>
                  </a:lnTo>
                  <a:lnTo>
                    <a:pt x="389203" y="1464347"/>
                  </a:lnTo>
                  <a:lnTo>
                    <a:pt x="428706" y="1485985"/>
                  </a:lnTo>
                  <a:lnTo>
                    <a:pt x="469544" y="1505386"/>
                  </a:lnTo>
                  <a:lnTo>
                    <a:pt x="511634" y="1522466"/>
                  </a:lnTo>
                  <a:lnTo>
                    <a:pt x="554895" y="1537144"/>
                  </a:lnTo>
                  <a:lnTo>
                    <a:pt x="599243" y="1549338"/>
                  </a:lnTo>
                  <a:lnTo>
                    <a:pt x="644598" y="1558965"/>
                  </a:lnTo>
                  <a:lnTo>
                    <a:pt x="690876" y="1565943"/>
                  </a:lnTo>
                  <a:lnTo>
                    <a:pt x="737996" y="1570191"/>
                  </a:lnTo>
                  <a:lnTo>
                    <a:pt x="785876" y="1571625"/>
                  </a:lnTo>
                  <a:lnTo>
                    <a:pt x="833741" y="1570191"/>
                  </a:lnTo>
                  <a:lnTo>
                    <a:pt x="880849" y="1565943"/>
                  </a:lnTo>
                  <a:lnTo>
                    <a:pt x="927115" y="1558965"/>
                  </a:lnTo>
                  <a:lnTo>
                    <a:pt x="972459" y="1549338"/>
                  </a:lnTo>
                  <a:lnTo>
                    <a:pt x="1016798" y="1537144"/>
                  </a:lnTo>
                  <a:lnTo>
                    <a:pt x="1060050" y="1522466"/>
                  </a:lnTo>
                  <a:lnTo>
                    <a:pt x="1102132" y="1505386"/>
                  </a:lnTo>
                  <a:lnTo>
                    <a:pt x="1142962" y="1485985"/>
                  </a:lnTo>
                  <a:lnTo>
                    <a:pt x="1182459" y="1464347"/>
                  </a:lnTo>
                  <a:lnTo>
                    <a:pt x="1220540" y="1440553"/>
                  </a:lnTo>
                  <a:lnTo>
                    <a:pt x="1257122" y="1414686"/>
                  </a:lnTo>
                  <a:lnTo>
                    <a:pt x="1292124" y="1386827"/>
                  </a:lnTo>
                  <a:lnTo>
                    <a:pt x="1325464" y="1357059"/>
                  </a:lnTo>
                  <a:lnTo>
                    <a:pt x="1357059" y="1325464"/>
                  </a:lnTo>
                  <a:lnTo>
                    <a:pt x="1386827" y="1292124"/>
                  </a:lnTo>
                  <a:lnTo>
                    <a:pt x="1414686" y="1257122"/>
                  </a:lnTo>
                  <a:lnTo>
                    <a:pt x="1440553" y="1220540"/>
                  </a:lnTo>
                  <a:lnTo>
                    <a:pt x="1464347" y="1182459"/>
                  </a:lnTo>
                  <a:lnTo>
                    <a:pt x="1485985" y="1142962"/>
                  </a:lnTo>
                  <a:lnTo>
                    <a:pt x="1505386" y="1102132"/>
                  </a:lnTo>
                  <a:lnTo>
                    <a:pt x="1522466" y="1060050"/>
                  </a:lnTo>
                  <a:lnTo>
                    <a:pt x="1537144" y="1016798"/>
                  </a:lnTo>
                  <a:lnTo>
                    <a:pt x="1549338" y="972459"/>
                  </a:lnTo>
                  <a:lnTo>
                    <a:pt x="1558965" y="927115"/>
                  </a:lnTo>
                  <a:lnTo>
                    <a:pt x="1565943" y="880849"/>
                  </a:lnTo>
                  <a:lnTo>
                    <a:pt x="1570191" y="833741"/>
                  </a:lnTo>
                  <a:lnTo>
                    <a:pt x="1571625" y="785876"/>
                  </a:lnTo>
                  <a:lnTo>
                    <a:pt x="1570191" y="738009"/>
                  </a:lnTo>
                  <a:lnTo>
                    <a:pt x="1565943" y="690900"/>
                  </a:lnTo>
                  <a:lnTo>
                    <a:pt x="1558965" y="644631"/>
                  </a:lnTo>
                  <a:lnTo>
                    <a:pt x="1549338" y="599284"/>
                  </a:lnTo>
                  <a:lnTo>
                    <a:pt x="1537144" y="554942"/>
                  </a:lnTo>
                  <a:lnTo>
                    <a:pt x="1522466" y="511685"/>
                  </a:lnTo>
                  <a:lnTo>
                    <a:pt x="1505386" y="469598"/>
                  </a:lnTo>
                  <a:lnTo>
                    <a:pt x="1485985" y="428762"/>
                  </a:lnTo>
                  <a:lnTo>
                    <a:pt x="1464347" y="389259"/>
                  </a:lnTo>
                  <a:lnTo>
                    <a:pt x="1440553" y="351172"/>
                  </a:lnTo>
                  <a:lnTo>
                    <a:pt x="1414686" y="314583"/>
                  </a:lnTo>
                  <a:lnTo>
                    <a:pt x="1386827" y="279574"/>
                  </a:lnTo>
                  <a:lnTo>
                    <a:pt x="1357059" y="246227"/>
                  </a:lnTo>
                  <a:lnTo>
                    <a:pt x="1325464" y="214625"/>
                  </a:lnTo>
                  <a:lnTo>
                    <a:pt x="1292124" y="184850"/>
                  </a:lnTo>
                  <a:lnTo>
                    <a:pt x="1257122" y="156984"/>
                  </a:lnTo>
                  <a:lnTo>
                    <a:pt x="1220540" y="131110"/>
                  </a:lnTo>
                  <a:lnTo>
                    <a:pt x="1182459" y="107310"/>
                  </a:lnTo>
                  <a:lnTo>
                    <a:pt x="1142962" y="85665"/>
                  </a:lnTo>
                  <a:lnTo>
                    <a:pt x="1102132" y="66259"/>
                  </a:lnTo>
                  <a:lnTo>
                    <a:pt x="1060050" y="49174"/>
                  </a:lnTo>
                  <a:lnTo>
                    <a:pt x="1016798" y="34491"/>
                  </a:lnTo>
                  <a:lnTo>
                    <a:pt x="972459" y="22293"/>
                  </a:lnTo>
                  <a:lnTo>
                    <a:pt x="927115" y="12663"/>
                  </a:lnTo>
                  <a:lnTo>
                    <a:pt x="880849" y="5683"/>
                  </a:lnTo>
                  <a:lnTo>
                    <a:pt x="833741" y="1434"/>
                  </a:lnTo>
                  <a:lnTo>
                    <a:pt x="785876" y="0"/>
                  </a:lnTo>
                  <a:close/>
                </a:path>
              </a:pathLst>
            </a:custGeom>
            <a:solidFill>
              <a:srgbClr val="FFC000"/>
            </a:solidFill>
          </p:spPr>
          <p:txBody>
            <a:bodyPr wrap="square" lIns="0" tIns="0" rIns="0" bIns="0" rtlCol="0"/>
            <a:lstStyle/>
            <a:p>
              <a:endParaRPr b="1" dirty="0"/>
            </a:p>
          </p:txBody>
        </p:sp>
        <p:sp>
          <p:nvSpPr>
            <p:cNvPr id="32" name="object 14">
              <a:extLst>
                <a:ext uri="{FF2B5EF4-FFF2-40B4-BE49-F238E27FC236}">
                  <a16:creationId xmlns:a16="http://schemas.microsoft.com/office/drawing/2014/main" id="{E12B18F3-8F61-A009-972E-AA0744238951}"/>
                </a:ext>
              </a:extLst>
            </p:cNvPr>
            <p:cNvSpPr/>
            <p:nvPr/>
          </p:nvSpPr>
          <p:spPr>
            <a:xfrm>
              <a:off x="3079484" y="2629037"/>
              <a:ext cx="1571625" cy="1571625"/>
            </a:xfrm>
            <a:custGeom>
              <a:avLst/>
              <a:gdLst/>
              <a:ahLst/>
              <a:cxnLst/>
              <a:rect l="l" t="t" r="r" b="b"/>
              <a:pathLst>
                <a:path w="1571625" h="1571625">
                  <a:moveTo>
                    <a:pt x="0" y="785876"/>
                  </a:moveTo>
                  <a:lnTo>
                    <a:pt x="1434" y="738009"/>
                  </a:lnTo>
                  <a:lnTo>
                    <a:pt x="5681" y="690900"/>
                  </a:lnTo>
                  <a:lnTo>
                    <a:pt x="12659" y="644631"/>
                  </a:lnTo>
                  <a:lnTo>
                    <a:pt x="22286" y="599284"/>
                  </a:lnTo>
                  <a:lnTo>
                    <a:pt x="34480" y="554942"/>
                  </a:lnTo>
                  <a:lnTo>
                    <a:pt x="49159" y="511685"/>
                  </a:lnTo>
                  <a:lnTo>
                    <a:pt x="66240" y="469598"/>
                  </a:lnTo>
                  <a:lnTo>
                    <a:pt x="85642" y="428762"/>
                  </a:lnTo>
                  <a:lnTo>
                    <a:pt x="107282" y="389259"/>
                  </a:lnTo>
                  <a:lnTo>
                    <a:pt x="131077" y="351172"/>
                  </a:lnTo>
                  <a:lnTo>
                    <a:pt x="156947" y="314583"/>
                  </a:lnTo>
                  <a:lnTo>
                    <a:pt x="184808" y="279574"/>
                  </a:lnTo>
                  <a:lnTo>
                    <a:pt x="214579" y="246227"/>
                  </a:lnTo>
                  <a:lnTo>
                    <a:pt x="246178" y="214625"/>
                  </a:lnTo>
                  <a:lnTo>
                    <a:pt x="279521" y="184850"/>
                  </a:lnTo>
                  <a:lnTo>
                    <a:pt x="314528" y="156984"/>
                  </a:lnTo>
                  <a:lnTo>
                    <a:pt x="351116" y="131110"/>
                  </a:lnTo>
                  <a:lnTo>
                    <a:pt x="389203" y="107310"/>
                  </a:lnTo>
                  <a:lnTo>
                    <a:pt x="428706" y="85665"/>
                  </a:lnTo>
                  <a:lnTo>
                    <a:pt x="469544" y="66259"/>
                  </a:lnTo>
                  <a:lnTo>
                    <a:pt x="511634" y="49174"/>
                  </a:lnTo>
                  <a:lnTo>
                    <a:pt x="554895" y="34491"/>
                  </a:lnTo>
                  <a:lnTo>
                    <a:pt x="599243" y="22293"/>
                  </a:lnTo>
                  <a:lnTo>
                    <a:pt x="644598" y="12663"/>
                  </a:lnTo>
                  <a:lnTo>
                    <a:pt x="690876" y="5683"/>
                  </a:lnTo>
                  <a:lnTo>
                    <a:pt x="737996" y="1434"/>
                  </a:lnTo>
                  <a:lnTo>
                    <a:pt x="785876" y="0"/>
                  </a:lnTo>
                  <a:lnTo>
                    <a:pt x="833741" y="1434"/>
                  </a:lnTo>
                  <a:lnTo>
                    <a:pt x="880849" y="5683"/>
                  </a:lnTo>
                  <a:lnTo>
                    <a:pt x="927115" y="12663"/>
                  </a:lnTo>
                  <a:lnTo>
                    <a:pt x="972459" y="22293"/>
                  </a:lnTo>
                  <a:lnTo>
                    <a:pt x="1016798" y="34491"/>
                  </a:lnTo>
                  <a:lnTo>
                    <a:pt x="1060050" y="49174"/>
                  </a:lnTo>
                  <a:lnTo>
                    <a:pt x="1102132" y="66259"/>
                  </a:lnTo>
                  <a:lnTo>
                    <a:pt x="1142962" y="85665"/>
                  </a:lnTo>
                  <a:lnTo>
                    <a:pt x="1182459" y="107310"/>
                  </a:lnTo>
                  <a:lnTo>
                    <a:pt x="1220540" y="131110"/>
                  </a:lnTo>
                  <a:lnTo>
                    <a:pt x="1257122" y="156984"/>
                  </a:lnTo>
                  <a:lnTo>
                    <a:pt x="1292124" y="184850"/>
                  </a:lnTo>
                  <a:lnTo>
                    <a:pt x="1325464" y="214625"/>
                  </a:lnTo>
                  <a:lnTo>
                    <a:pt x="1357059" y="246227"/>
                  </a:lnTo>
                  <a:lnTo>
                    <a:pt x="1386827" y="279574"/>
                  </a:lnTo>
                  <a:lnTo>
                    <a:pt x="1414686" y="314583"/>
                  </a:lnTo>
                  <a:lnTo>
                    <a:pt x="1440553" y="351172"/>
                  </a:lnTo>
                  <a:lnTo>
                    <a:pt x="1464347" y="389259"/>
                  </a:lnTo>
                  <a:lnTo>
                    <a:pt x="1485985" y="428762"/>
                  </a:lnTo>
                  <a:lnTo>
                    <a:pt x="1505386" y="469598"/>
                  </a:lnTo>
                  <a:lnTo>
                    <a:pt x="1522466" y="511685"/>
                  </a:lnTo>
                  <a:lnTo>
                    <a:pt x="1537144" y="554942"/>
                  </a:lnTo>
                  <a:lnTo>
                    <a:pt x="1549338" y="599284"/>
                  </a:lnTo>
                  <a:lnTo>
                    <a:pt x="1558965" y="644631"/>
                  </a:lnTo>
                  <a:lnTo>
                    <a:pt x="1565943" y="690900"/>
                  </a:lnTo>
                  <a:lnTo>
                    <a:pt x="1570191" y="738009"/>
                  </a:lnTo>
                  <a:lnTo>
                    <a:pt x="1571625" y="785876"/>
                  </a:lnTo>
                  <a:lnTo>
                    <a:pt x="1570191" y="833741"/>
                  </a:lnTo>
                  <a:lnTo>
                    <a:pt x="1565943" y="880849"/>
                  </a:lnTo>
                  <a:lnTo>
                    <a:pt x="1558965" y="927115"/>
                  </a:lnTo>
                  <a:lnTo>
                    <a:pt x="1549338" y="972459"/>
                  </a:lnTo>
                  <a:lnTo>
                    <a:pt x="1537144" y="1016798"/>
                  </a:lnTo>
                  <a:lnTo>
                    <a:pt x="1522466" y="1060050"/>
                  </a:lnTo>
                  <a:lnTo>
                    <a:pt x="1505386" y="1102132"/>
                  </a:lnTo>
                  <a:lnTo>
                    <a:pt x="1485985" y="1142962"/>
                  </a:lnTo>
                  <a:lnTo>
                    <a:pt x="1464347" y="1182459"/>
                  </a:lnTo>
                  <a:lnTo>
                    <a:pt x="1440553" y="1220540"/>
                  </a:lnTo>
                  <a:lnTo>
                    <a:pt x="1414686" y="1257122"/>
                  </a:lnTo>
                  <a:lnTo>
                    <a:pt x="1386827" y="1292124"/>
                  </a:lnTo>
                  <a:lnTo>
                    <a:pt x="1357059" y="1325464"/>
                  </a:lnTo>
                  <a:lnTo>
                    <a:pt x="1325464" y="1357059"/>
                  </a:lnTo>
                  <a:lnTo>
                    <a:pt x="1292124" y="1386827"/>
                  </a:lnTo>
                  <a:lnTo>
                    <a:pt x="1257122" y="1414686"/>
                  </a:lnTo>
                  <a:lnTo>
                    <a:pt x="1220540" y="1440553"/>
                  </a:lnTo>
                  <a:lnTo>
                    <a:pt x="1182459" y="1464347"/>
                  </a:lnTo>
                  <a:lnTo>
                    <a:pt x="1142962" y="1485985"/>
                  </a:lnTo>
                  <a:lnTo>
                    <a:pt x="1102132" y="1505386"/>
                  </a:lnTo>
                  <a:lnTo>
                    <a:pt x="1060050" y="1522466"/>
                  </a:lnTo>
                  <a:lnTo>
                    <a:pt x="1016798" y="1537144"/>
                  </a:lnTo>
                  <a:lnTo>
                    <a:pt x="972459" y="1549338"/>
                  </a:lnTo>
                  <a:lnTo>
                    <a:pt x="927115" y="1558965"/>
                  </a:lnTo>
                  <a:lnTo>
                    <a:pt x="880849" y="1565943"/>
                  </a:lnTo>
                  <a:lnTo>
                    <a:pt x="833741" y="1570191"/>
                  </a:lnTo>
                  <a:lnTo>
                    <a:pt x="785876" y="1571625"/>
                  </a:lnTo>
                  <a:lnTo>
                    <a:pt x="737996" y="1570191"/>
                  </a:lnTo>
                  <a:lnTo>
                    <a:pt x="690876" y="1565943"/>
                  </a:lnTo>
                  <a:lnTo>
                    <a:pt x="644598" y="1558965"/>
                  </a:lnTo>
                  <a:lnTo>
                    <a:pt x="599243" y="1549338"/>
                  </a:lnTo>
                  <a:lnTo>
                    <a:pt x="554895" y="1537144"/>
                  </a:lnTo>
                  <a:lnTo>
                    <a:pt x="511634" y="1522466"/>
                  </a:lnTo>
                  <a:lnTo>
                    <a:pt x="469544" y="1505386"/>
                  </a:lnTo>
                  <a:lnTo>
                    <a:pt x="428706" y="1485985"/>
                  </a:lnTo>
                  <a:lnTo>
                    <a:pt x="389203" y="1464347"/>
                  </a:lnTo>
                  <a:lnTo>
                    <a:pt x="351116" y="1440553"/>
                  </a:lnTo>
                  <a:lnTo>
                    <a:pt x="314528" y="1414686"/>
                  </a:lnTo>
                  <a:lnTo>
                    <a:pt x="279521" y="1386827"/>
                  </a:lnTo>
                  <a:lnTo>
                    <a:pt x="246178" y="1357059"/>
                  </a:lnTo>
                  <a:lnTo>
                    <a:pt x="214579" y="1325464"/>
                  </a:lnTo>
                  <a:lnTo>
                    <a:pt x="184808" y="1292124"/>
                  </a:lnTo>
                  <a:lnTo>
                    <a:pt x="156947" y="1257122"/>
                  </a:lnTo>
                  <a:lnTo>
                    <a:pt x="131077" y="1220540"/>
                  </a:lnTo>
                  <a:lnTo>
                    <a:pt x="107282" y="1182459"/>
                  </a:lnTo>
                  <a:lnTo>
                    <a:pt x="85642" y="1142962"/>
                  </a:lnTo>
                  <a:lnTo>
                    <a:pt x="66240" y="1102132"/>
                  </a:lnTo>
                  <a:lnTo>
                    <a:pt x="49159" y="1060050"/>
                  </a:lnTo>
                  <a:lnTo>
                    <a:pt x="34480" y="1016798"/>
                  </a:lnTo>
                  <a:lnTo>
                    <a:pt x="22286" y="972459"/>
                  </a:lnTo>
                  <a:lnTo>
                    <a:pt x="12659" y="927115"/>
                  </a:lnTo>
                  <a:lnTo>
                    <a:pt x="5681" y="880849"/>
                  </a:lnTo>
                  <a:lnTo>
                    <a:pt x="1434" y="833741"/>
                  </a:lnTo>
                  <a:lnTo>
                    <a:pt x="0" y="785876"/>
                  </a:lnTo>
                  <a:close/>
                </a:path>
              </a:pathLst>
            </a:custGeom>
            <a:ln w="25400">
              <a:solidFill>
                <a:srgbClr val="FFC000"/>
              </a:solidFill>
            </a:ln>
          </p:spPr>
          <p:txBody>
            <a:bodyPr wrap="square" lIns="0" tIns="0" rIns="0" bIns="0" rtlCol="0"/>
            <a:lstStyle/>
            <a:p>
              <a:endParaRPr b="1" dirty="0"/>
            </a:p>
          </p:txBody>
        </p:sp>
      </p:grpSp>
      <p:grpSp>
        <p:nvGrpSpPr>
          <p:cNvPr id="2" name="Group 1">
            <a:extLst>
              <a:ext uri="{FF2B5EF4-FFF2-40B4-BE49-F238E27FC236}">
                <a16:creationId xmlns:a16="http://schemas.microsoft.com/office/drawing/2014/main" id="{9F4CB0C5-F1B9-C941-5601-E7F1E68F18B7}"/>
              </a:ext>
            </a:extLst>
          </p:cNvPr>
          <p:cNvGrpSpPr/>
          <p:nvPr/>
        </p:nvGrpSpPr>
        <p:grpSpPr>
          <a:xfrm>
            <a:off x="1138174" y="1693559"/>
            <a:ext cx="1463040" cy="1063976"/>
            <a:chOff x="1857375" y="2526157"/>
            <a:chExt cx="1929130" cy="1786255"/>
          </a:xfrm>
          <a:effectLst>
            <a:outerShdw blurRad="50800" dist="38100" dir="2700000" algn="tl" rotWithShape="0">
              <a:prstClr val="black">
                <a:alpha val="40000"/>
              </a:prstClr>
            </a:outerShdw>
          </a:effectLst>
        </p:grpSpPr>
        <p:sp>
          <p:nvSpPr>
            <p:cNvPr id="3" name="object 8">
              <a:extLst>
                <a:ext uri="{FF2B5EF4-FFF2-40B4-BE49-F238E27FC236}">
                  <a16:creationId xmlns:a16="http://schemas.microsoft.com/office/drawing/2014/main" id="{6753FA4E-3A6C-2BE4-5DF8-255E556FCE8B}"/>
                </a:ext>
              </a:extLst>
            </p:cNvPr>
            <p:cNvSpPr/>
            <p:nvPr/>
          </p:nvSpPr>
          <p:spPr>
            <a:xfrm>
              <a:off x="1857375" y="2526157"/>
              <a:ext cx="1929130" cy="1786255"/>
            </a:xfrm>
            <a:custGeom>
              <a:avLst/>
              <a:gdLst/>
              <a:ahLst/>
              <a:cxnLst/>
              <a:rect l="l" t="t" r="r" b="b"/>
              <a:pathLst>
                <a:path w="1929129" h="1786254">
                  <a:moveTo>
                    <a:pt x="55752" y="446404"/>
                  </a:moveTo>
                  <a:lnTo>
                    <a:pt x="0" y="446404"/>
                  </a:lnTo>
                  <a:lnTo>
                    <a:pt x="0" y="1339468"/>
                  </a:lnTo>
                  <a:lnTo>
                    <a:pt x="55752" y="1339468"/>
                  </a:lnTo>
                  <a:lnTo>
                    <a:pt x="55752" y="446404"/>
                  </a:lnTo>
                  <a:close/>
                </a:path>
                <a:path w="1929129" h="1786254">
                  <a:moveTo>
                    <a:pt x="223266" y="446404"/>
                  </a:moveTo>
                  <a:lnTo>
                    <a:pt x="111632" y="446404"/>
                  </a:lnTo>
                  <a:lnTo>
                    <a:pt x="111632" y="1339468"/>
                  </a:lnTo>
                  <a:lnTo>
                    <a:pt x="223266" y="1339468"/>
                  </a:lnTo>
                  <a:lnTo>
                    <a:pt x="223266" y="446404"/>
                  </a:lnTo>
                  <a:close/>
                </a:path>
                <a:path w="1929129" h="1786254">
                  <a:moveTo>
                    <a:pt x="1035812" y="0"/>
                  </a:moveTo>
                  <a:lnTo>
                    <a:pt x="1035812" y="446404"/>
                  </a:lnTo>
                  <a:lnTo>
                    <a:pt x="279019" y="446404"/>
                  </a:lnTo>
                  <a:lnTo>
                    <a:pt x="279019" y="1339468"/>
                  </a:lnTo>
                  <a:lnTo>
                    <a:pt x="1035812" y="1339468"/>
                  </a:lnTo>
                  <a:lnTo>
                    <a:pt x="1035812" y="1785873"/>
                  </a:lnTo>
                  <a:lnTo>
                    <a:pt x="1928749" y="892937"/>
                  </a:lnTo>
                  <a:lnTo>
                    <a:pt x="1035812" y="0"/>
                  </a:lnTo>
                  <a:close/>
                </a:path>
              </a:pathLst>
            </a:custGeom>
            <a:solidFill>
              <a:srgbClr val="1F487C"/>
            </a:solidFill>
          </p:spPr>
          <p:txBody>
            <a:bodyPr wrap="square" lIns="0" tIns="0" rIns="0" bIns="0" rtlCol="0"/>
            <a:lstStyle/>
            <a:p>
              <a:endParaRPr dirty="0"/>
            </a:p>
          </p:txBody>
        </p:sp>
        <p:sp>
          <p:nvSpPr>
            <p:cNvPr id="5" name="object 9">
              <a:extLst>
                <a:ext uri="{FF2B5EF4-FFF2-40B4-BE49-F238E27FC236}">
                  <a16:creationId xmlns:a16="http://schemas.microsoft.com/office/drawing/2014/main" id="{3F55B37D-95B3-BF0D-BF0A-5EAB30E304BD}"/>
                </a:ext>
              </a:extLst>
            </p:cNvPr>
            <p:cNvSpPr/>
            <p:nvPr/>
          </p:nvSpPr>
          <p:spPr>
            <a:xfrm>
              <a:off x="1857375" y="2972561"/>
              <a:ext cx="55880" cy="893444"/>
            </a:xfrm>
            <a:custGeom>
              <a:avLst/>
              <a:gdLst/>
              <a:ahLst/>
              <a:cxnLst/>
              <a:rect l="l" t="t" r="r" b="b"/>
              <a:pathLst>
                <a:path w="55880" h="893445">
                  <a:moveTo>
                    <a:pt x="0" y="0"/>
                  </a:moveTo>
                  <a:lnTo>
                    <a:pt x="55752" y="0"/>
                  </a:lnTo>
                  <a:lnTo>
                    <a:pt x="55752" y="893063"/>
                  </a:lnTo>
                  <a:lnTo>
                    <a:pt x="0" y="893063"/>
                  </a:lnTo>
                  <a:lnTo>
                    <a:pt x="0" y="0"/>
                  </a:lnTo>
                  <a:close/>
                </a:path>
              </a:pathLst>
            </a:custGeom>
            <a:ln w="25400">
              <a:solidFill>
                <a:srgbClr val="0D0D0D"/>
              </a:solidFill>
            </a:ln>
          </p:spPr>
          <p:txBody>
            <a:bodyPr wrap="square" lIns="0" tIns="0" rIns="0" bIns="0" rtlCol="0"/>
            <a:lstStyle/>
            <a:p>
              <a:endParaRPr dirty="0"/>
            </a:p>
          </p:txBody>
        </p:sp>
        <p:sp>
          <p:nvSpPr>
            <p:cNvPr id="6" name="object 10">
              <a:extLst>
                <a:ext uri="{FF2B5EF4-FFF2-40B4-BE49-F238E27FC236}">
                  <a16:creationId xmlns:a16="http://schemas.microsoft.com/office/drawing/2014/main" id="{8BFED2CC-071E-2E45-85AC-7E8A359C1187}"/>
                </a:ext>
              </a:extLst>
            </p:cNvPr>
            <p:cNvSpPr/>
            <p:nvPr/>
          </p:nvSpPr>
          <p:spPr>
            <a:xfrm>
              <a:off x="1969007" y="2972561"/>
              <a:ext cx="111760" cy="893444"/>
            </a:xfrm>
            <a:custGeom>
              <a:avLst/>
              <a:gdLst/>
              <a:ahLst/>
              <a:cxnLst/>
              <a:rect l="l" t="t" r="r" b="b"/>
              <a:pathLst>
                <a:path w="111760" h="893445">
                  <a:moveTo>
                    <a:pt x="0" y="0"/>
                  </a:moveTo>
                  <a:lnTo>
                    <a:pt x="111633" y="0"/>
                  </a:lnTo>
                  <a:lnTo>
                    <a:pt x="111633" y="893063"/>
                  </a:lnTo>
                  <a:lnTo>
                    <a:pt x="0" y="893063"/>
                  </a:lnTo>
                  <a:lnTo>
                    <a:pt x="0" y="0"/>
                  </a:lnTo>
                  <a:close/>
                </a:path>
              </a:pathLst>
            </a:custGeom>
            <a:ln w="25400">
              <a:solidFill>
                <a:srgbClr val="0D0D0D"/>
              </a:solidFill>
            </a:ln>
          </p:spPr>
          <p:txBody>
            <a:bodyPr wrap="square" lIns="0" tIns="0" rIns="0" bIns="0" rtlCol="0"/>
            <a:lstStyle/>
            <a:p>
              <a:endParaRPr dirty="0"/>
            </a:p>
          </p:txBody>
        </p:sp>
        <p:sp>
          <p:nvSpPr>
            <p:cNvPr id="7" name="object 11">
              <a:extLst>
                <a:ext uri="{FF2B5EF4-FFF2-40B4-BE49-F238E27FC236}">
                  <a16:creationId xmlns:a16="http://schemas.microsoft.com/office/drawing/2014/main" id="{97B203E9-A2CC-21F8-D558-07FA196F77EE}"/>
                </a:ext>
              </a:extLst>
            </p:cNvPr>
            <p:cNvSpPr/>
            <p:nvPr/>
          </p:nvSpPr>
          <p:spPr>
            <a:xfrm>
              <a:off x="2136394" y="2526157"/>
              <a:ext cx="1649730" cy="1786255"/>
            </a:xfrm>
            <a:custGeom>
              <a:avLst/>
              <a:gdLst/>
              <a:ahLst/>
              <a:cxnLst/>
              <a:rect l="l" t="t" r="r" b="b"/>
              <a:pathLst>
                <a:path w="1649729" h="1786254">
                  <a:moveTo>
                    <a:pt x="0" y="446404"/>
                  </a:moveTo>
                  <a:lnTo>
                    <a:pt x="756793" y="446404"/>
                  </a:lnTo>
                  <a:lnTo>
                    <a:pt x="756793" y="0"/>
                  </a:lnTo>
                  <a:lnTo>
                    <a:pt x="1649730" y="892937"/>
                  </a:lnTo>
                  <a:lnTo>
                    <a:pt x="756793" y="1785873"/>
                  </a:lnTo>
                  <a:lnTo>
                    <a:pt x="756793" y="1339468"/>
                  </a:lnTo>
                  <a:lnTo>
                    <a:pt x="0" y="1339468"/>
                  </a:lnTo>
                  <a:lnTo>
                    <a:pt x="0" y="446404"/>
                  </a:lnTo>
                  <a:close/>
                </a:path>
              </a:pathLst>
            </a:custGeom>
            <a:ln w="25400">
              <a:solidFill>
                <a:srgbClr val="0D0D0D"/>
              </a:solidFill>
            </a:ln>
          </p:spPr>
          <p:txBody>
            <a:bodyPr wrap="square" lIns="0" tIns="0" rIns="0" bIns="0" rtlCol="0"/>
            <a:lstStyle/>
            <a:p>
              <a:endParaRPr dirty="0"/>
            </a:p>
          </p:txBody>
        </p:sp>
      </p:grpSp>
      <p:sp>
        <p:nvSpPr>
          <p:cNvPr id="8" name="object 12">
            <a:extLst>
              <a:ext uri="{FF2B5EF4-FFF2-40B4-BE49-F238E27FC236}">
                <a16:creationId xmlns:a16="http://schemas.microsoft.com/office/drawing/2014/main" id="{BDE83DB1-1B6B-283C-BA80-0F78F97C0FEB}"/>
              </a:ext>
            </a:extLst>
          </p:cNvPr>
          <p:cNvSpPr txBox="1"/>
          <p:nvPr/>
        </p:nvSpPr>
        <p:spPr>
          <a:xfrm>
            <a:off x="1397945" y="1975196"/>
            <a:ext cx="956191" cy="505908"/>
          </a:xfrm>
          <a:prstGeom prst="rect">
            <a:avLst/>
          </a:prstGeom>
        </p:spPr>
        <p:txBody>
          <a:bodyPr vert="horz" wrap="square" lIns="0" tIns="13335" rIns="0" bIns="0" rtlCol="0">
            <a:spAutoFit/>
          </a:bodyPr>
          <a:lstStyle/>
          <a:p>
            <a:pPr marL="12700">
              <a:spcBef>
                <a:spcPts val="105"/>
              </a:spcBef>
            </a:pPr>
            <a:r>
              <a:rPr lang="en-US" sz="3200" b="1">
                <a:solidFill>
                  <a:srgbClr val="FFFFFF"/>
                </a:solidFill>
                <a:effectLst>
                  <a:outerShdw blurRad="38100" dist="38100" dir="2700000" algn="tl">
                    <a:srgbClr val="000000">
                      <a:alpha val="43137"/>
                    </a:srgbClr>
                  </a:outerShdw>
                </a:effectLst>
                <a:latin typeface="Hero" panose="00000500000000000000" pitchFamily="2" charset="0"/>
                <a:cs typeface="Verdana"/>
              </a:rPr>
              <a:t>2023</a:t>
            </a:r>
            <a:endParaRPr sz="3200" b="1" dirty="0">
              <a:effectLst>
                <a:outerShdw blurRad="38100" dist="38100" dir="2700000" algn="tl">
                  <a:srgbClr val="000000">
                    <a:alpha val="43137"/>
                  </a:srgbClr>
                </a:outerShdw>
              </a:effectLst>
              <a:latin typeface="Hero" panose="00000500000000000000" pitchFamily="2" charset="0"/>
              <a:cs typeface="Verdana"/>
            </a:endParaRPr>
          </a:p>
        </p:txBody>
      </p:sp>
      <p:grpSp>
        <p:nvGrpSpPr>
          <p:cNvPr id="10" name="Group 9">
            <a:extLst>
              <a:ext uri="{FF2B5EF4-FFF2-40B4-BE49-F238E27FC236}">
                <a16:creationId xmlns:a16="http://schemas.microsoft.com/office/drawing/2014/main" id="{9D3B974F-AFD6-424C-E40B-5FD47454CF2C}"/>
              </a:ext>
            </a:extLst>
          </p:cNvPr>
          <p:cNvGrpSpPr/>
          <p:nvPr/>
        </p:nvGrpSpPr>
        <p:grpSpPr>
          <a:xfrm>
            <a:off x="4443603" y="1693559"/>
            <a:ext cx="1463040" cy="1060704"/>
            <a:chOff x="1857375" y="2526157"/>
            <a:chExt cx="1929130" cy="1786255"/>
          </a:xfrm>
          <a:effectLst>
            <a:outerShdw blurRad="50800" dist="38100" dir="2700000" algn="tl" rotWithShape="0">
              <a:prstClr val="black">
                <a:alpha val="40000"/>
              </a:prstClr>
            </a:outerShdw>
          </a:effectLst>
        </p:grpSpPr>
        <p:sp>
          <p:nvSpPr>
            <p:cNvPr id="11" name="object 8">
              <a:extLst>
                <a:ext uri="{FF2B5EF4-FFF2-40B4-BE49-F238E27FC236}">
                  <a16:creationId xmlns:a16="http://schemas.microsoft.com/office/drawing/2014/main" id="{22B118E7-4175-DE06-280E-33ABC0D3357F}"/>
                </a:ext>
              </a:extLst>
            </p:cNvPr>
            <p:cNvSpPr/>
            <p:nvPr/>
          </p:nvSpPr>
          <p:spPr>
            <a:xfrm>
              <a:off x="1857375" y="2526157"/>
              <a:ext cx="1929130" cy="1786255"/>
            </a:xfrm>
            <a:custGeom>
              <a:avLst/>
              <a:gdLst/>
              <a:ahLst/>
              <a:cxnLst/>
              <a:rect l="l" t="t" r="r" b="b"/>
              <a:pathLst>
                <a:path w="1929129" h="1786254">
                  <a:moveTo>
                    <a:pt x="55752" y="446404"/>
                  </a:moveTo>
                  <a:lnTo>
                    <a:pt x="0" y="446404"/>
                  </a:lnTo>
                  <a:lnTo>
                    <a:pt x="0" y="1339468"/>
                  </a:lnTo>
                  <a:lnTo>
                    <a:pt x="55752" y="1339468"/>
                  </a:lnTo>
                  <a:lnTo>
                    <a:pt x="55752" y="446404"/>
                  </a:lnTo>
                  <a:close/>
                </a:path>
                <a:path w="1929129" h="1786254">
                  <a:moveTo>
                    <a:pt x="223266" y="446404"/>
                  </a:moveTo>
                  <a:lnTo>
                    <a:pt x="111632" y="446404"/>
                  </a:lnTo>
                  <a:lnTo>
                    <a:pt x="111632" y="1339468"/>
                  </a:lnTo>
                  <a:lnTo>
                    <a:pt x="223266" y="1339468"/>
                  </a:lnTo>
                  <a:lnTo>
                    <a:pt x="223266" y="446404"/>
                  </a:lnTo>
                  <a:close/>
                </a:path>
                <a:path w="1929129" h="1786254">
                  <a:moveTo>
                    <a:pt x="1035812" y="0"/>
                  </a:moveTo>
                  <a:lnTo>
                    <a:pt x="1035812" y="446404"/>
                  </a:lnTo>
                  <a:lnTo>
                    <a:pt x="279019" y="446404"/>
                  </a:lnTo>
                  <a:lnTo>
                    <a:pt x="279019" y="1339468"/>
                  </a:lnTo>
                  <a:lnTo>
                    <a:pt x="1035812" y="1339468"/>
                  </a:lnTo>
                  <a:lnTo>
                    <a:pt x="1035812" y="1785873"/>
                  </a:lnTo>
                  <a:lnTo>
                    <a:pt x="1928749" y="892937"/>
                  </a:lnTo>
                  <a:lnTo>
                    <a:pt x="1035812" y="0"/>
                  </a:lnTo>
                  <a:close/>
                </a:path>
              </a:pathLst>
            </a:custGeom>
            <a:solidFill>
              <a:srgbClr val="1F487C"/>
            </a:solidFill>
          </p:spPr>
          <p:txBody>
            <a:bodyPr wrap="square" lIns="0" tIns="0" rIns="0" bIns="0" rtlCol="0"/>
            <a:lstStyle/>
            <a:p>
              <a:endParaRPr dirty="0"/>
            </a:p>
          </p:txBody>
        </p:sp>
        <p:sp>
          <p:nvSpPr>
            <p:cNvPr id="12" name="object 9">
              <a:extLst>
                <a:ext uri="{FF2B5EF4-FFF2-40B4-BE49-F238E27FC236}">
                  <a16:creationId xmlns:a16="http://schemas.microsoft.com/office/drawing/2014/main" id="{42E6E452-C00F-7EDF-4DA7-EB984D826BB8}"/>
                </a:ext>
              </a:extLst>
            </p:cNvPr>
            <p:cNvSpPr/>
            <p:nvPr/>
          </p:nvSpPr>
          <p:spPr>
            <a:xfrm>
              <a:off x="1857375" y="2972561"/>
              <a:ext cx="55880" cy="893444"/>
            </a:xfrm>
            <a:custGeom>
              <a:avLst/>
              <a:gdLst/>
              <a:ahLst/>
              <a:cxnLst/>
              <a:rect l="l" t="t" r="r" b="b"/>
              <a:pathLst>
                <a:path w="55880" h="893445">
                  <a:moveTo>
                    <a:pt x="0" y="0"/>
                  </a:moveTo>
                  <a:lnTo>
                    <a:pt x="55752" y="0"/>
                  </a:lnTo>
                  <a:lnTo>
                    <a:pt x="55752" y="893063"/>
                  </a:lnTo>
                  <a:lnTo>
                    <a:pt x="0" y="893063"/>
                  </a:lnTo>
                  <a:lnTo>
                    <a:pt x="0" y="0"/>
                  </a:lnTo>
                  <a:close/>
                </a:path>
              </a:pathLst>
            </a:custGeom>
            <a:ln w="25400">
              <a:solidFill>
                <a:srgbClr val="0D0D0D"/>
              </a:solidFill>
            </a:ln>
          </p:spPr>
          <p:txBody>
            <a:bodyPr wrap="square" lIns="0" tIns="0" rIns="0" bIns="0" rtlCol="0"/>
            <a:lstStyle/>
            <a:p>
              <a:endParaRPr dirty="0"/>
            </a:p>
          </p:txBody>
        </p:sp>
        <p:sp>
          <p:nvSpPr>
            <p:cNvPr id="13" name="object 10">
              <a:extLst>
                <a:ext uri="{FF2B5EF4-FFF2-40B4-BE49-F238E27FC236}">
                  <a16:creationId xmlns:a16="http://schemas.microsoft.com/office/drawing/2014/main" id="{AFC46663-C23F-C83C-61FA-DFB104717784}"/>
                </a:ext>
              </a:extLst>
            </p:cNvPr>
            <p:cNvSpPr/>
            <p:nvPr/>
          </p:nvSpPr>
          <p:spPr>
            <a:xfrm>
              <a:off x="1969007" y="2972561"/>
              <a:ext cx="111760" cy="893444"/>
            </a:xfrm>
            <a:custGeom>
              <a:avLst/>
              <a:gdLst/>
              <a:ahLst/>
              <a:cxnLst/>
              <a:rect l="l" t="t" r="r" b="b"/>
              <a:pathLst>
                <a:path w="111760" h="893445">
                  <a:moveTo>
                    <a:pt x="0" y="0"/>
                  </a:moveTo>
                  <a:lnTo>
                    <a:pt x="111633" y="0"/>
                  </a:lnTo>
                  <a:lnTo>
                    <a:pt x="111633" y="893063"/>
                  </a:lnTo>
                  <a:lnTo>
                    <a:pt x="0" y="893063"/>
                  </a:lnTo>
                  <a:lnTo>
                    <a:pt x="0" y="0"/>
                  </a:lnTo>
                  <a:close/>
                </a:path>
              </a:pathLst>
            </a:custGeom>
            <a:ln w="25400">
              <a:solidFill>
                <a:srgbClr val="0D0D0D"/>
              </a:solidFill>
            </a:ln>
          </p:spPr>
          <p:txBody>
            <a:bodyPr wrap="square" lIns="0" tIns="0" rIns="0" bIns="0" rtlCol="0"/>
            <a:lstStyle/>
            <a:p>
              <a:endParaRPr dirty="0"/>
            </a:p>
          </p:txBody>
        </p:sp>
        <p:sp>
          <p:nvSpPr>
            <p:cNvPr id="14" name="object 11">
              <a:extLst>
                <a:ext uri="{FF2B5EF4-FFF2-40B4-BE49-F238E27FC236}">
                  <a16:creationId xmlns:a16="http://schemas.microsoft.com/office/drawing/2014/main" id="{1C843B05-C400-13EC-458E-E4462E31BBED}"/>
                </a:ext>
              </a:extLst>
            </p:cNvPr>
            <p:cNvSpPr/>
            <p:nvPr/>
          </p:nvSpPr>
          <p:spPr>
            <a:xfrm>
              <a:off x="2136394" y="2526157"/>
              <a:ext cx="1649730" cy="1786255"/>
            </a:xfrm>
            <a:custGeom>
              <a:avLst/>
              <a:gdLst/>
              <a:ahLst/>
              <a:cxnLst/>
              <a:rect l="l" t="t" r="r" b="b"/>
              <a:pathLst>
                <a:path w="1649729" h="1786254">
                  <a:moveTo>
                    <a:pt x="0" y="446404"/>
                  </a:moveTo>
                  <a:lnTo>
                    <a:pt x="756793" y="446404"/>
                  </a:lnTo>
                  <a:lnTo>
                    <a:pt x="756793" y="0"/>
                  </a:lnTo>
                  <a:lnTo>
                    <a:pt x="1649730" y="892937"/>
                  </a:lnTo>
                  <a:lnTo>
                    <a:pt x="756793" y="1785873"/>
                  </a:lnTo>
                  <a:lnTo>
                    <a:pt x="756793" y="1339468"/>
                  </a:lnTo>
                  <a:lnTo>
                    <a:pt x="0" y="1339468"/>
                  </a:lnTo>
                  <a:lnTo>
                    <a:pt x="0" y="446404"/>
                  </a:lnTo>
                  <a:close/>
                </a:path>
              </a:pathLst>
            </a:custGeom>
            <a:ln w="25400">
              <a:solidFill>
                <a:srgbClr val="0D0D0D"/>
              </a:solidFill>
            </a:ln>
          </p:spPr>
          <p:txBody>
            <a:bodyPr wrap="square" lIns="0" tIns="0" rIns="0" bIns="0" rtlCol="0"/>
            <a:lstStyle/>
            <a:p>
              <a:endParaRPr dirty="0"/>
            </a:p>
          </p:txBody>
        </p:sp>
      </p:grpSp>
      <p:sp>
        <p:nvSpPr>
          <p:cNvPr id="15" name="object 12">
            <a:extLst>
              <a:ext uri="{FF2B5EF4-FFF2-40B4-BE49-F238E27FC236}">
                <a16:creationId xmlns:a16="http://schemas.microsoft.com/office/drawing/2014/main" id="{23EC0D6B-965D-447F-4A40-8F49BEC9EF6B}"/>
              </a:ext>
            </a:extLst>
          </p:cNvPr>
          <p:cNvSpPr txBox="1"/>
          <p:nvPr/>
        </p:nvSpPr>
        <p:spPr>
          <a:xfrm>
            <a:off x="4720336" y="1956349"/>
            <a:ext cx="1337775" cy="505908"/>
          </a:xfrm>
          <a:prstGeom prst="rect">
            <a:avLst/>
          </a:prstGeom>
        </p:spPr>
        <p:txBody>
          <a:bodyPr vert="horz" wrap="square" lIns="0" tIns="13335" rIns="0" bIns="0" rtlCol="0">
            <a:spAutoFit/>
          </a:bodyPr>
          <a:lstStyle/>
          <a:p>
            <a:pPr marL="12700">
              <a:spcBef>
                <a:spcPts val="105"/>
              </a:spcBef>
            </a:pPr>
            <a:r>
              <a:rPr lang="en-US" sz="3200" b="1" dirty="0">
                <a:solidFill>
                  <a:srgbClr val="FFFFFF"/>
                </a:solidFill>
                <a:effectLst>
                  <a:outerShdw blurRad="38100" dist="38100" dir="2700000" algn="tl">
                    <a:srgbClr val="000000">
                      <a:alpha val="43137"/>
                    </a:srgbClr>
                  </a:outerShdw>
                </a:effectLst>
                <a:latin typeface="Hero" panose="00000500000000000000" pitchFamily="2" charset="0"/>
                <a:cs typeface="Verdana"/>
              </a:rPr>
              <a:t>2024</a:t>
            </a:r>
          </a:p>
        </p:txBody>
      </p:sp>
      <p:grpSp>
        <p:nvGrpSpPr>
          <p:cNvPr id="16" name="Group 15">
            <a:extLst>
              <a:ext uri="{FF2B5EF4-FFF2-40B4-BE49-F238E27FC236}">
                <a16:creationId xmlns:a16="http://schemas.microsoft.com/office/drawing/2014/main" id="{4104D519-934A-F748-0DE1-A394ED7E8F5E}"/>
              </a:ext>
            </a:extLst>
          </p:cNvPr>
          <p:cNvGrpSpPr/>
          <p:nvPr/>
        </p:nvGrpSpPr>
        <p:grpSpPr>
          <a:xfrm>
            <a:off x="7874410" y="1725973"/>
            <a:ext cx="1463040" cy="1060704"/>
            <a:chOff x="1857375" y="2526157"/>
            <a:chExt cx="1929130" cy="1786255"/>
          </a:xfrm>
          <a:effectLst>
            <a:outerShdw blurRad="50800" dist="38100" dir="2700000" algn="tl" rotWithShape="0">
              <a:prstClr val="black">
                <a:alpha val="40000"/>
              </a:prstClr>
            </a:outerShdw>
          </a:effectLst>
        </p:grpSpPr>
        <p:sp>
          <p:nvSpPr>
            <p:cNvPr id="17" name="object 8">
              <a:extLst>
                <a:ext uri="{FF2B5EF4-FFF2-40B4-BE49-F238E27FC236}">
                  <a16:creationId xmlns:a16="http://schemas.microsoft.com/office/drawing/2014/main" id="{EE2813FC-03B2-1A8E-AFDE-7957E6719833}"/>
                </a:ext>
              </a:extLst>
            </p:cNvPr>
            <p:cNvSpPr/>
            <p:nvPr/>
          </p:nvSpPr>
          <p:spPr>
            <a:xfrm>
              <a:off x="1857375" y="2526157"/>
              <a:ext cx="1929130" cy="1786255"/>
            </a:xfrm>
            <a:custGeom>
              <a:avLst/>
              <a:gdLst/>
              <a:ahLst/>
              <a:cxnLst/>
              <a:rect l="l" t="t" r="r" b="b"/>
              <a:pathLst>
                <a:path w="1929129" h="1786254">
                  <a:moveTo>
                    <a:pt x="55752" y="446404"/>
                  </a:moveTo>
                  <a:lnTo>
                    <a:pt x="0" y="446404"/>
                  </a:lnTo>
                  <a:lnTo>
                    <a:pt x="0" y="1339468"/>
                  </a:lnTo>
                  <a:lnTo>
                    <a:pt x="55752" y="1339468"/>
                  </a:lnTo>
                  <a:lnTo>
                    <a:pt x="55752" y="446404"/>
                  </a:lnTo>
                  <a:close/>
                </a:path>
                <a:path w="1929129" h="1786254">
                  <a:moveTo>
                    <a:pt x="223266" y="446404"/>
                  </a:moveTo>
                  <a:lnTo>
                    <a:pt x="111632" y="446404"/>
                  </a:lnTo>
                  <a:lnTo>
                    <a:pt x="111632" y="1339468"/>
                  </a:lnTo>
                  <a:lnTo>
                    <a:pt x="223266" y="1339468"/>
                  </a:lnTo>
                  <a:lnTo>
                    <a:pt x="223266" y="446404"/>
                  </a:lnTo>
                  <a:close/>
                </a:path>
                <a:path w="1929129" h="1786254">
                  <a:moveTo>
                    <a:pt x="1035812" y="0"/>
                  </a:moveTo>
                  <a:lnTo>
                    <a:pt x="1035812" y="446404"/>
                  </a:lnTo>
                  <a:lnTo>
                    <a:pt x="279019" y="446404"/>
                  </a:lnTo>
                  <a:lnTo>
                    <a:pt x="279019" y="1339468"/>
                  </a:lnTo>
                  <a:lnTo>
                    <a:pt x="1035812" y="1339468"/>
                  </a:lnTo>
                  <a:lnTo>
                    <a:pt x="1035812" y="1785873"/>
                  </a:lnTo>
                  <a:lnTo>
                    <a:pt x="1928749" y="892937"/>
                  </a:lnTo>
                  <a:lnTo>
                    <a:pt x="1035812" y="0"/>
                  </a:lnTo>
                  <a:close/>
                </a:path>
              </a:pathLst>
            </a:custGeom>
            <a:solidFill>
              <a:srgbClr val="1F487C"/>
            </a:solidFill>
          </p:spPr>
          <p:txBody>
            <a:bodyPr wrap="square" lIns="0" tIns="0" rIns="0" bIns="0" rtlCol="0"/>
            <a:lstStyle/>
            <a:p>
              <a:pPr algn="r"/>
              <a:endParaRPr dirty="0"/>
            </a:p>
          </p:txBody>
        </p:sp>
        <p:sp>
          <p:nvSpPr>
            <p:cNvPr id="18" name="object 9">
              <a:extLst>
                <a:ext uri="{FF2B5EF4-FFF2-40B4-BE49-F238E27FC236}">
                  <a16:creationId xmlns:a16="http://schemas.microsoft.com/office/drawing/2014/main" id="{7398A273-2481-B140-C2F3-CCD901755BF0}"/>
                </a:ext>
              </a:extLst>
            </p:cNvPr>
            <p:cNvSpPr/>
            <p:nvPr/>
          </p:nvSpPr>
          <p:spPr>
            <a:xfrm>
              <a:off x="1857375" y="2972561"/>
              <a:ext cx="55880" cy="893444"/>
            </a:xfrm>
            <a:custGeom>
              <a:avLst/>
              <a:gdLst/>
              <a:ahLst/>
              <a:cxnLst/>
              <a:rect l="l" t="t" r="r" b="b"/>
              <a:pathLst>
                <a:path w="55880" h="893445">
                  <a:moveTo>
                    <a:pt x="0" y="0"/>
                  </a:moveTo>
                  <a:lnTo>
                    <a:pt x="55752" y="0"/>
                  </a:lnTo>
                  <a:lnTo>
                    <a:pt x="55752" y="893063"/>
                  </a:lnTo>
                  <a:lnTo>
                    <a:pt x="0" y="893063"/>
                  </a:lnTo>
                  <a:lnTo>
                    <a:pt x="0" y="0"/>
                  </a:lnTo>
                  <a:close/>
                </a:path>
              </a:pathLst>
            </a:custGeom>
            <a:ln w="25400">
              <a:solidFill>
                <a:srgbClr val="0D0D0D"/>
              </a:solidFill>
            </a:ln>
          </p:spPr>
          <p:txBody>
            <a:bodyPr wrap="square" lIns="0" tIns="0" rIns="0" bIns="0" rtlCol="0"/>
            <a:lstStyle/>
            <a:p>
              <a:pPr algn="r"/>
              <a:endParaRPr dirty="0"/>
            </a:p>
          </p:txBody>
        </p:sp>
        <p:sp>
          <p:nvSpPr>
            <p:cNvPr id="19" name="object 10">
              <a:extLst>
                <a:ext uri="{FF2B5EF4-FFF2-40B4-BE49-F238E27FC236}">
                  <a16:creationId xmlns:a16="http://schemas.microsoft.com/office/drawing/2014/main" id="{556173C6-74AC-74F4-F2E5-F727872B1544}"/>
                </a:ext>
              </a:extLst>
            </p:cNvPr>
            <p:cNvSpPr/>
            <p:nvPr/>
          </p:nvSpPr>
          <p:spPr>
            <a:xfrm>
              <a:off x="1969007" y="2972561"/>
              <a:ext cx="111760" cy="893444"/>
            </a:xfrm>
            <a:custGeom>
              <a:avLst/>
              <a:gdLst/>
              <a:ahLst/>
              <a:cxnLst/>
              <a:rect l="l" t="t" r="r" b="b"/>
              <a:pathLst>
                <a:path w="111760" h="893445">
                  <a:moveTo>
                    <a:pt x="0" y="0"/>
                  </a:moveTo>
                  <a:lnTo>
                    <a:pt x="111633" y="0"/>
                  </a:lnTo>
                  <a:lnTo>
                    <a:pt x="111633" y="893063"/>
                  </a:lnTo>
                  <a:lnTo>
                    <a:pt x="0" y="893063"/>
                  </a:lnTo>
                  <a:lnTo>
                    <a:pt x="0" y="0"/>
                  </a:lnTo>
                  <a:close/>
                </a:path>
              </a:pathLst>
            </a:custGeom>
            <a:ln w="25400">
              <a:solidFill>
                <a:srgbClr val="0D0D0D"/>
              </a:solidFill>
            </a:ln>
          </p:spPr>
          <p:txBody>
            <a:bodyPr wrap="square" lIns="0" tIns="0" rIns="0" bIns="0" rtlCol="0"/>
            <a:lstStyle/>
            <a:p>
              <a:pPr algn="r"/>
              <a:endParaRPr dirty="0"/>
            </a:p>
          </p:txBody>
        </p:sp>
        <p:sp>
          <p:nvSpPr>
            <p:cNvPr id="20" name="object 11">
              <a:extLst>
                <a:ext uri="{FF2B5EF4-FFF2-40B4-BE49-F238E27FC236}">
                  <a16:creationId xmlns:a16="http://schemas.microsoft.com/office/drawing/2014/main" id="{5CAFA1A1-7DCE-2446-BBFC-40389F203ECB}"/>
                </a:ext>
              </a:extLst>
            </p:cNvPr>
            <p:cNvSpPr/>
            <p:nvPr/>
          </p:nvSpPr>
          <p:spPr>
            <a:xfrm>
              <a:off x="2136394" y="2526157"/>
              <a:ext cx="1649730" cy="1786255"/>
            </a:xfrm>
            <a:custGeom>
              <a:avLst/>
              <a:gdLst/>
              <a:ahLst/>
              <a:cxnLst/>
              <a:rect l="l" t="t" r="r" b="b"/>
              <a:pathLst>
                <a:path w="1649729" h="1786254">
                  <a:moveTo>
                    <a:pt x="0" y="446404"/>
                  </a:moveTo>
                  <a:lnTo>
                    <a:pt x="756793" y="446404"/>
                  </a:lnTo>
                  <a:lnTo>
                    <a:pt x="756793" y="0"/>
                  </a:lnTo>
                  <a:lnTo>
                    <a:pt x="1649730" y="892937"/>
                  </a:lnTo>
                  <a:lnTo>
                    <a:pt x="756793" y="1785873"/>
                  </a:lnTo>
                  <a:lnTo>
                    <a:pt x="756793" y="1339468"/>
                  </a:lnTo>
                  <a:lnTo>
                    <a:pt x="0" y="1339468"/>
                  </a:lnTo>
                  <a:lnTo>
                    <a:pt x="0" y="446404"/>
                  </a:lnTo>
                  <a:close/>
                </a:path>
              </a:pathLst>
            </a:custGeom>
            <a:ln w="25400">
              <a:solidFill>
                <a:srgbClr val="0D0D0D"/>
              </a:solidFill>
            </a:ln>
          </p:spPr>
          <p:txBody>
            <a:bodyPr wrap="square" lIns="0" tIns="0" rIns="0" bIns="0" rtlCol="0"/>
            <a:lstStyle/>
            <a:p>
              <a:pPr algn="r"/>
              <a:endParaRPr dirty="0"/>
            </a:p>
          </p:txBody>
        </p:sp>
      </p:grpSp>
      <p:sp>
        <p:nvSpPr>
          <p:cNvPr id="25" name="object 12">
            <a:extLst>
              <a:ext uri="{FF2B5EF4-FFF2-40B4-BE49-F238E27FC236}">
                <a16:creationId xmlns:a16="http://schemas.microsoft.com/office/drawing/2014/main" id="{0A636AC2-0526-E0F8-4FC6-AD07124F3882}"/>
              </a:ext>
            </a:extLst>
          </p:cNvPr>
          <p:cNvSpPr txBox="1"/>
          <p:nvPr/>
        </p:nvSpPr>
        <p:spPr>
          <a:xfrm>
            <a:off x="8079055" y="1983272"/>
            <a:ext cx="1097762" cy="505908"/>
          </a:xfrm>
          <a:prstGeom prst="rect">
            <a:avLst/>
          </a:prstGeom>
        </p:spPr>
        <p:txBody>
          <a:bodyPr vert="horz" wrap="square" lIns="0" tIns="13335" rIns="0" bIns="0" rtlCol="0">
            <a:spAutoFit/>
          </a:bodyPr>
          <a:lstStyle/>
          <a:p>
            <a:pPr marL="12700">
              <a:spcBef>
                <a:spcPts val="105"/>
              </a:spcBef>
            </a:pPr>
            <a:r>
              <a:rPr lang="en-US" sz="3200" b="1" dirty="0">
                <a:solidFill>
                  <a:srgbClr val="FFFFFF"/>
                </a:solidFill>
                <a:effectLst>
                  <a:outerShdw blurRad="38100" dist="38100" dir="2700000" algn="tl">
                    <a:srgbClr val="000000">
                      <a:alpha val="43137"/>
                    </a:srgbClr>
                  </a:outerShdw>
                </a:effectLst>
                <a:latin typeface="Hero" panose="00000500000000000000" pitchFamily="2" charset="0"/>
                <a:cs typeface="Verdana"/>
              </a:rPr>
              <a:t>2025</a:t>
            </a:r>
            <a:endParaRPr sz="3200" b="1" dirty="0">
              <a:effectLst>
                <a:outerShdw blurRad="38100" dist="38100" dir="2700000" algn="tl">
                  <a:srgbClr val="000000">
                    <a:alpha val="43137"/>
                  </a:srgbClr>
                </a:outerShdw>
              </a:effectLst>
              <a:latin typeface="Hero" panose="00000500000000000000" pitchFamily="2" charset="0"/>
              <a:cs typeface="Verdana"/>
            </a:endParaRPr>
          </a:p>
        </p:txBody>
      </p:sp>
      <p:sp>
        <p:nvSpPr>
          <p:cNvPr id="26" name="object 15">
            <a:extLst>
              <a:ext uri="{FF2B5EF4-FFF2-40B4-BE49-F238E27FC236}">
                <a16:creationId xmlns:a16="http://schemas.microsoft.com/office/drawing/2014/main" id="{090521DB-F2AC-6099-1E27-F65CE47D79D4}"/>
              </a:ext>
            </a:extLst>
          </p:cNvPr>
          <p:cNvSpPr txBox="1"/>
          <p:nvPr/>
        </p:nvSpPr>
        <p:spPr>
          <a:xfrm>
            <a:off x="2637372" y="2003371"/>
            <a:ext cx="1659298" cy="444352"/>
          </a:xfrm>
          <a:prstGeom prst="rect">
            <a:avLst/>
          </a:prstGeom>
        </p:spPr>
        <p:txBody>
          <a:bodyPr vert="horz" wrap="square" lIns="0" tIns="13335" rIns="0" bIns="0" rtlCol="0">
            <a:spAutoFit/>
          </a:bodyPr>
          <a:lstStyle/>
          <a:p>
            <a:pPr marL="12700" algn="ctr"/>
            <a:r>
              <a:rPr lang="de-DE" sz="2800" b="1" dirty="0">
                <a:solidFill>
                  <a:srgbClr val="FFFFFF"/>
                </a:solidFill>
                <a:effectLst>
                  <a:outerShdw blurRad="38100" dist="38100" dir="2700000" algn="tl">
                    <a:srgbClr val="000000">
                      <a:alpha val="43137"/>
                    </a:srgbClr>
                  </a:outerShdw>
                </a:effectLst>
                <a:latin typeface="Hero" panose="00000500000000000000" pitchFamily="2" charset="0"/>
                <a:cs typeface="Verdana"/>
              </a:rPr>
              <a:t>1017652</a:t>
            </a:r>
          </a:p>
        </p:txBody>
      </p:sp>
      <p:grpSp>
        <p:nvGrpSpPr>
          <p:cNvPr id="33" name="Group 32">
            <a:extLst>
              <a:ext uri="{FF2B5EF4-FFF2-40B4-BE49-F238E27FC236}">
                <a16:creationId xmlns:a16="http://schemas.microsoft.com/office/drawing/2014/main" id="{EA5DFE15-8D14-7DC0-72F8-07BB94D3D67F}"/>
              </a:ext>
            </a:extLst>
          </p:cNvPr>
          <p:cNvGrpSpPr/>
          <p:nvPr/>
        </p:nvGrpSpPr>
        <p:grpSpPr>
          <a:xfrm>
            <a:off x="6085114" y="1512985"/>
            <a:ext cx="1452190" cy="1403094"/>
            <a:chOff x="3079484" y="2629037"/>
            <a:chExt cx="1571625" cy="1571625"/>
          </a:xfrm>
          <a:effectLst>
            <a:outerShdw blurRad="50800" dist="38100" dir="2700000" algn="tl" rotWithShape="0">
              <a:prstClr val="black">
                <a:alpha val="40000"/>
              </a:prstClr>
            </a:outerShdw>
          </a:effectLst>
        </p:grpSpPr>
        <p:sp>
          <p:nvSpPr>
            <p:cNvPr id="34" name="object 13">
              <a:extLst>
                <a:ext uri="{FF2B5EF4-FFF2-40B4-BE49-F238E27FC236}">
                  <a16:creationId xmlns:a16="http://schemas.microsoft.com/office/drawing/2014/main" id="{C30E8BAC-F035-C859-B58D-C8857EBD7A65}"/>
                </a:ext>
              </a:extLst>
            </p:cNvPr>
            <p:cNvSpPr/>
            <p:nvPr/>
          </p:nvSpPr>
          <p:spPr>
            <a:xfrm>
              <a:off x="3079484" y="2629037"/>
              <a:ext cx="1571625" cy="1571625"/>
            </a:xfrm>
            <a:custGeom>
              <a:avLst/>
              <a:gdLst/>
              <a:ahLst/>
              <a:cxnLst/>
              <a:rect l="l" t="t" r="r" b="b"/>
              <a:pathLst>
                <a:path w="1571625" h="1571625">
                  <a:moveTo>
                    <a:pt x="785876" y="0"/>
                  </a:moveTo>
                  <a:lnTo>
                    <a:pt x="737996" y="1434"/>
                  </a:lnTo>
                  <a:lnTo>
                    <a:pt x="690876" y="5683"/>
                  </a:lnTo>
                  <a:lnTo>
                    <a:pt x="644598" y="12663"/>
                  </a:lnTo>
                  <a:lnTo>
                    <a:pt x="599243" y="22293"/>
                  </a:lnTo>
                  <a:lnTo>
                    <a:pt x="554895" y="34491"/>
                  </a:lnTo>
                  <a:lnTo>
                    <a:pt x="511634" y="49174"/>
                  </a:lnTo>
                  <a:lnTo>
                    <a:pt x="469544" y="66259"/>
                  </a:lnTo>
                  <a:lnTo>
                    <a:pt x="428706" y="85665"/>
                  </a:lnTo>
                  <a:lnTo>
                    <a:pt x="389203" y="107310"/>
                  </a:lnTo>
                  <a:lnTo>
                    <a:pt x="351116" y="131110"/>
                  </a:lnTo>
                  <a:lnTo>
                    <a:pt x="314528" y="156984"/>
                  </a:lnTo>
                  <a:lnTo>
                    <a:pt x="279521" y="184850"/>
                  </a:lnTo>
                  <a:lnTo>
                    <a:pt x="246178" y="214625"/>
                  </a:lnTo>
                  <a:lnTo>
                    <a:pt x="214579" y="246227"/>
                  </a:lnTo>
                  <a:lnTo>
                    <a:pt x="184808" y="279574"/>
                  </a:lnTo>
                  <a:lnTo>
                    <a:pt x="156947" y="314583"/>
                  </a:lnTo>
                  <a:lnTo>
                    <a:pt x="131077" y="351172"/>
                  </a:lnTo>
                  <a:lnTo>
                    <a:pt x="107282" y="389259"/>
                  </a:lnTo>
                  <a:lnTo>
                    <a:pt x="85642" y="428762"/>
                  </a:lnTo>
                  <a:lnTo>
                    <a:pt x="66240" y="469598"/>
                  </a:lnTo>
                  <a:lnTo>
                    <a:pt x="49159" y="511685"/>
                  </a:lnTo>
                  <a:lnTo>
                    <a:pt x="34480" y="554942"/>
                  </a:lnTo>
                  <a:lnTo>
                    <a:pt x="22286" y="599284"/>
                  </a:lnTo>
                  <a:lnTo>
                    <a:pt x="12659" y="644631"/>
                  </a:lnTo>
                  <a:lnTo>
                    <a:pt x="5681" y="690900"/>
                  </a:lnTo>
                  <a:lnTo>
                    <a:pt x="1434" y="738009"/>
                  </a:lnTo>
                  <a:lnTo>
                    <a:pt x="0" y="785876"/>
                  </a:lnTo>
                  <a:lnTo>
                    <a:pt x="1434" y="833741"/>
                  </a:lnTo>
                  <a:lnTo>
                    <a:pt x="5681" y="880849"/>
                  </a:lnTo>
                  <a:lnTo>
                    <a:pt x="12659" y="927115"/>
                  </a:lnTo>
                  <a:lnTo>
                    <a:pt x="22286" y="972459"/>
                  </a:lnTo>
                  <a:lnTo>
                    <a:pt x="34480" y="1016798"/>
                  </a:lnTo>
                  <a:lnTo>
                    <a:pt x="49159" y="1060050"/>
                  </a:lnTo>
                  <a:lnTo>
                    <a:pt x="66240" y="1102132"/>
                  </a:lnTo>
                  <a:lnTo>
                    <a:pt x="85642" y="1142962"/>
                  </a:lnTo>
                  <a:lnTo>
                    <a:pt x="107282" y="1182459"/>
                  </a:lnTo>
                  <a:lnTo>
                    <a:pt x="131077" y="1220540"/>
                  </a:lnTo>
                  <a:lnTo>
                    <a:pt x="156947" y="1257122"/>
                  </a:lnTo>
                  <a:lnTo>
                    <a:pt x="184808" y="1292124"/>
                  </a:lnTo>
                  <a:lnTo>
                    <a:pt x="214579" y="1325464"/>
                  </a:lnTo>
                  <a:lnTo>
                    <a:pt x="246178" y="1357059"/>
                  </a:lnTo>
                  <a:lnTo>
                    <a:pt x="279521" y="1386827"/>
                  </a:lnTo>
                  <a:lnTo>
                    <a:pt x="314528" y="1414686"/>
                  </a:lnTo>
                  <a:lnTo>
                    <a:pt x="351116" y="1440553"/>
                  </a:lnTo>
                  <a:lnTo>
                    <a:pt x="389203" y="1464347"/>
                  </a:lnTo>
                  <a:lnTo>
                    <a:pt x="428706" y="1485985"/>
                  </a:lnTo>
                  <a:lnTo>
                    <a:pt x="469544" y="1505386"/>
                  </a:lnTo>
                  <a:lnTo>
                    <a:pt x="511634" y="1522466"/>
                  </a:lnTo>
                  <a:lnTo>
                    <a:pt x="554895" y="1537144"/>
                  </a:lnTo>
                  <a:lnTo>
                    <a:pt x="599243" y="1549338"/>
                  </a:lnTo>
                  <a:lnTo>
                    <a:pt x="644598" y="1558965"/>
                  </a:lnTo>
                  <a:lnTo>
                    <a:pt x="690876" y="1565943"/>
                  </a:lnTo>
                  <a:lnTo>
                    <a:pt x="737996" y="1570191"/>
                  </a:lnTo>
                  <a:lnTo>
                    <a:pt x="785876" y="1571625"/>
                  </a:lnTo>
                  <a:lnTo>
                    <a:pt x="833741" y="1570191"/>
                  </a:lnTo>
                  <a:lnTo>
                    <a:pt x="880849" y="1565943"/>
                  </a:lnTo>
                  <a:lnTo>
                    <a:pt x="927115" y="1558965"/>
                  </a:lnTo>
                  <a:lnTo>
                    <a:pt x="972459" y="1549338"/>
                  </a:lnTo>
                  <a:lnTo>
                    <a:pt x="1016798" y="1537144"/>
                  </a:lnTo>
                  <a:lnTo>
                    <a:pt x="1060050" y="1522466"/>
                  </a:lnTo>
                  <a:lnTo>
                    <a:pt x="1102132" y="1505386"/>
                  </a:lnTo>
                  <a:lnTo>
                    <a:pt x="1142962" y="1485985"/>
                  </a:lnTo>
                  <a:lnTo>
                    <a:pt x="1182459" y="1464347"/>
                  </a:lnTo>
                  <a:lnTo>
                    <a:pt x="1220540" y="1440553"/>
                  </a:lnTo>
                  <a:lnTo>
                    <a:pt x="1257122" y="1414686"/>
                  </a:lnTo>
                  <a:lnTo>
                    <a:pt x="1292124" y="1386827"/>
                  </a:lnTo>
                  <a:lnTo>
                    <a:pt x="1325464" y="1357059"/>
                  </a:lnTo>
                  <a:lnTo>
                    <a:pt x="1357059" y="1325464"/>
                  </a:lnTo>
                  <a:lnTo>
                    <a:pt x="1386827" y="1292124"/>
                  </a:lnTo>
                  <a:lnTo>
                    <a:pt x="1414686" y="1257122"/>
                  </a:lnTo>
                  <a:lnTo>
                    <a:pt x="1440553" y="1220540"/>
                  </a:lnTo>
                  <a:lnTo>
                    <a:pt x="1464347" y="1182459"/>
                  </a:lnTo>
                  <a:lnTo>
                    <a:pt x="1485985" y="1142962"/>
                  </a:lnTo>
                  <a:lnTo>
                    <a:pt x="1505386" y="1102132"/>
                  </a:lnTo>
                  <a:lnTo>
                    <a:pt x="1522466" y="1060050"/>
                  </a:lnTo>
                  <a:lnTo>
                    <a:pt x="1537144" y="1016798"/>
                  </a:lnTo>
                  <a:lnTo>
                    <a:pt x="1549338" y="972459"/>
                  </a:lnTo>
                  <a:lnTo>
                    <a:pt x="1558965" y="927115"/>
                  </a:lnTo>
                  <a:lnTo>
                    <a:pt x="1565943" y="880849"/>
                  </a:lnTo>
                  <a:lnTo>
                    <a:pt x="1570191" y="833741"/>
                  </a:lnTo>
                  <a:lnTo>
                    <a:pt x="1571625" y="785876"/>
                  </a:lnTo>
                  <a:lnTo>
                    <a:pt x="1570191" y="738009"/>
                  </a:lnTo>
                  <a:lnTo>
                    <a:pt x="1565943" y="690900"/>
                  </a:lnTo>
                  <a:lnTo>
                    <a:pt x="1558965" y="644631"/>
                  </a:lnTo>
                  <a:lnTo>
                    <a:pt x="1549338" y="599284"/>
                  </a:lnTo>
                  <a:lnTo>
                    <a:pt x="1537144" y="554942"/>
                  </a:lnTo>
                  <a:lnTo>
                    <a:pt x="1522466" y="511685"/>
                  </a:lnTo>
                  <a:lnTo>
                    <a:pt x="1505386" y="469598"/>
                  </a:lnTo>
                  <a:lnTo>
                    <a:pt x="1485985" y="428762"/>
                  </a:lnTo>
                  <a:lnTo>
                    <a:pt x="1464347" y="389259"/>
                  </a:lnTo>
                  <a:lnTo>
                    <a:pt x="1440553" y="351172"/>
                  </a:lnTo>
                  <a:lnTo>
                    <a:pt x="1414686" y="314583"/>
                  </a:lnTo>
                  <a:lnTo>
                    <a:pt x="1386827" y="279574"/>
                  </a:lnTo>
                  <a:lnTo>
                    <a:pt x="1357059" y="246227"/>
                  </a:lnTo>
                  <a:lnTo>
                    <a:pt x="1325464" y="214625"/>
                  </a:lnTo>
                  <a:lnTo>
                    <a:pt x="1292124" y="184850"/>
                  </a:lnTo>
                  <a:lnTo>
                    <a:pt x="1257122" y="156984"/>
                  </a:lnTo>
                  <a:lnTo>
                    <a:pt x="1220540" y="131110"/>
                  </a:lnTo>
                  <a:lnTo>
                    <a:pt x="1182459" y="107310"/>
                  </a:lnTo>
                  <a:lnTo>
                    <a:pt x="1142962" y="85665"/>
                  </a:lnTo>
                  <a:lnTo>
                    <a:pt x="1102132" y="66259"/>
                  </a:lnTo>
                  <a:lnTo>
                    <a:pt x="1060050" y="49174"/>
                  </a:lnTo>
                  <a:lnTo>
                    <a:pt x="1016798" y="34491"/>
                  </a:lnTo>
                  <a:lnTo>
                    <a:pt x="972459" y="22293"/>
                  </a:lnTo>
                  <a:lnTo>
                    <a:pt x="927115" y="12663"/>
                  </a:lnTo>
                  <a:lnTo>
                    <a:pt x="880849" y="5683"/>
                  </a:lnTo>
                  <a:lnTo>
                    <a:pt x="833741" y="1434"/>
                  </a:lnTo>
                  <a:lnTo>
                    <a:pt x="785876" y="0"/>
                  </a:lnTo>
                  <a:close/>
                </a:path>
              </a:pathLst>
            </a:custGeom>
            <a:solidFill>
              <a:srgbClr val="FFC000"/>
            </a:solidFill>
          </p:spPr>
          <p:txBody>
            <a:bodyPr wrap="square" lIns="0" tIns="0" rIns="0" bIns="0" rtlCol="0"/>
            <a:lstStyle/>
            <a:p>
              <a:endParaRPr b="1" dirty="0"/>
            </a:p>
          </p:txBody>
        </p:sp>
        <p:sp>
          <p:nvSpPr>
            <p:cNvPr id="35" name="object 14">
              <a:extLst>
                <a:ext uri="{FF2B5EF4-FFF2-40B4-BE49-F238E27FC236}">
                  <a16:creationId xmlns:a16="http://schemas.microsoft.com/office/drawing/2014/main" id="{2B22BE90-53C8-E0E6-6046-1E3966FFB1B0}"/>
                </a:ext>
              </a:extLst>
            </p:cNvPr>
            <p:cNvSpPr/>
            <p:nvPr/>
          </p:nvSpPr>
          <p:spPr>
            <a:xfrm>
              <a:off x="3079484" y="2629037"/>
              <a:ext cx="1571625" cy="1571625"/>
            </a:xfrm>
            <a:custGeom>
              <a:avLst/>
              <a:gdLst/>
              <a:ahLst/>
              <a:cxnLst/>
              <a:rect l="l" t="t" r="r" b="b"/>
              <a:pathLst>
                <a:path w="1571625" h="1571625">
                  <a:moveTo>
                    <a:pt x="0" y="785876"/>
                  </a:moveTo>
                  <a:lnTo>
                    <a:pt x="1434" y="738009"/>
                  </a:lnTo>
                  <a:lnTo>
                    <a:pt x="5681" y="690900"/>
                  </a:lnTo>
                  <a:lnTo>
                    <a:pt x="12659" y="644631"/>
                  </a:lnTo>
                  <a:lnTo>
                    <a:pt x="22286" y="599284"/>
                  </a:lnTo>
                  <a:lnTo>
                    <a:pt x="34480" y="554942"/>
                  </a:lnTo>
                  <a:lnTo>
                    <a:pt x="49159" y="511685"/>
                  </a:lnTo>
                  <a:lnTo>
                    <a:pt x="66240" y="469598"/>
                  </a:lnTo>
                  <a:lnTo>
                    <a:pt x="85642" y="428762"/>
                  </a:lnTo>
                  <a:lnTo>
                    <a:pt x="107282" y="389259"/>
                  </a:lnTo>
                  <a:lnTo>
                    <a:pt x="131077" y="351172"/>
                  </a:lnTo>
                  <a:lnTo>
                    <a:pt x="156947" y="314583"/>
                  </a:lnTo>
                  <a:lnTo>
                    <a:pt x="184808" y="279574"/>
                  </a:lnTo>
                  <a:lnTo>
                    <a:pt x="214579" y="246227"/>
                  </a:lnTo>
                  <a:lnTo>
                    <a:pt x="246178" y="214625"/>
                  </a:lnTo>
                  <a:lnTo>
                    <a:pt x="279521" y="184850"/>
                  </a:lnTo>
                  <a:lnTo>
                    <a:pt x="314528" y="156984"/>
                  </a:lnTo>
                  <a:lnTo>
                    <a:pt x="351116" y="131110"/>
                  </a:lnTo>
                  <a:lnTo>
                    <a:pt x="389203" y="107310"/>
                  </a:lnTo>
                  <a:lnTo>
                    <a:pt x="428706" y="85665"/>
                  </a:lnTo>
                  <a:lnTo>
                    <a:pt x="469544" y="66259"/>
                  </a:lnTo>
                  <a:lnTo>
                    <a:pt x="511634" y="49174"/>
                  </a:lnTo>
                  <a:lnTo>
                    <a:pt x="554895" y="34491"/>
                  </a:lnTo>
                  <a:lnTo>
                    <a:pt x="599243" y="22293"/>
                  </a:lnTo>
                  <a:lnTo>
                    <a:pt x="644598" y="12663"/>
                  </a:lnTo>
                  <a:lnTo>
                    <a:pt x="690876" y="5683"/>
                  </a:lnTo>
                  <a:lnTo>
                    <a:pt x="737996" y="1434"/>
                  </a:lnTo>
                  <a:lnTo>
                    <a:pt x="785876" y="0"/>
                  </a:lnTo>
                  <a:lnTo>
                    <a:pt x="833741" y="1434"/>
                  </a:lnTo>
                  <a:lnTo>
                    <a:pt x="880849" y="5683"/>
                  </a:lnTo>
                  <a:lnTo>
                    <a:pt x="927115" y="12663"/>
                  </a:lnTo>
                  <a:lnTo>
                    <a:pt x="972459" y="22293"/>
                  </a:lnTo>
                  <a:lnTo>
                    <a:pt x="1016798" y="34491"/>
                  </a:lnTo>
                  <a:lnTo>
                    <a:pt x="1060050" y="49174"/>
                  </a:lnTo>
                  <a:lnTo>
                    <a:pt x="1102132" y="66259"/>
                  </a:lnTo>
                  <a:lnTo>
                    <a:pt x="1142962" y="85665"/>
                  </a:lnTo>
                  <a:lnTo>
                    <a:pt x="1182459" y="107310"/>
                  </a:lnTo>
                  <a:lnTo>
                    <a:pt x="1220540" y="131110"/>
                  </a:lnTo>
                  <a:lnTo>
                    <a:pt x="1257122" y="156984"/>
                  </a:lnTo>
                  <a:lnTo>
                    <a:pt x="1292124" y="184850"/>
                  </a:lnTo>
                  <a:lnTo>
                    <a:pt x="1325464" y="214625"/>
                  </a:lnTo>
                  <a:lnTo>
                    <a:pt x="1357059" y="246227"/>
                  </a:lnTo>
                  <a:lnTo>
                    <a:pt x="1386827" y="279574"/>
                  </a:lnTo>
                  <a:lnTo>
                    <a:pt x="1414686" y="314583"/>
                  </a:lnTo>
                  <a:lnTo>
                    <a:pt x="1440553" y="351172"/>
                  </a:lnTo>
                  <a:lnTo>
                    <a:pt x="1464347" y="389259"/>
                  </a:lnTo>
                  <a:lnTo>
                    <a:pt x="1485985" y="428762"/>
                  </a:lnTo>
                  <a:lnTo>
                    <a:pt x="1505386" y="469598"/>
                  </a:lnTo>
                  <a:lnTo>
                    <a:pt x="1522466" y="511685"/>
                  </a:lnTo>
                  <a:lnTo>
                    <a:pt x="1537144" y="554942"/>
                  </a:lnTo>
                  <a:lnTo>
                    <a:pt x="1549338" y="599284"/>
                  </a:lnTo>
                  <a:lnTo>
                    <a:pt x="1558965" y="644631"/>
                  </a:lnTo>
                  <a:lnTo>
                    <a:pt x="1565943" y="690900"/>
                  </a:lnTo>
                  <a:lnTo>
                    <a:pt x="1570191" y="738009"/>
                  </a:lnTo>
                  <a:lnTo>
                    <a:pt x="1571625" y="785876"/>
                  </a:lnTo>
                  <a:lnTo>
                    <a:pt x="1570191" y="833741"/>
                  </a:lnTo>
                  <a:lnTo>
                    <a:pt x="1565943" y="880849"/>
                  </a:lnTo>
                  <a:lnTo>
                    <a:pt x="1558965" y="927115"/>
                  </a:lnTo>
                  <a:lnTo>
                    <a:pt x="1549338" y="972459"/>
                  </a:lnTo>
                  <a:lnTo>
                    <a:pt x="1537144" y="1016798"/>
                  </a:lnTo>
                  <a:lnTo>
                    <a:pt x="1522466" y="1060050"/>
                  </a:lnTo>
                  <a:lnTo>
                    <a:pt x="1505386" y="1102132"/>
                  </a:lnTo>
                  <a:lnTo>
                    <a:pt x="1485985" y="1142962"/>
                  </a:lnTo>
                  <a:lnTo>
                    <a:pt x="1464347" y="1182459"/>
                  </a:lnTo>
                  <a:lnTo>
                    <a:pt x="1440553" y="1220540"/>
                  </a:lnTo>
                  <a:lnTo>
                    <a:pt x="1414686" y="1257122"/>
                  </a:lnTo>
                  <a:lnTo>
                    <a:pt x="1386827" y="1292124"/>
                  </a:lnTo>
                  <a:lnTo>
                    <a:pt x="1357059" y="1325464"/>
                  </a:lnTo>
                  <a:lnTo>
                    <a:pt x="1325464" y="1357059"/>
                  </a:lnTo>
                  <a:lnTo>
                    <a:pt x="1292124" y="1386827"/>
                  </a:lnTo>
                  <a:lnTo>
                    <a:pt x="1257122" y="1414686"/>
                  </a:lnTo>
                  <a:lnTo>
                    <a:pt x="1220540" y="1440553"/>
                  </a:lnTo>
                  <a:lnTo>
                    <a:pt x="1182459" y="1464347"/>
                  </a:lnTo>
                  <a:lnTo>
                    <a:pt x="1142962" y="1485985"/>
                  </a:lnTo>
                  <a:lnTo>
                    <a:pt x="1102132" y="1505386"/>
                  </a:lnTo>
                  <a:lnTo>
                    <a:pt x="1060050" y="1522466"/>
                  </a:lnTo>
                  <a:lnTo>
                    <a:pt x="1016798" y="1537144"/>
                  </a:lnTo>
                  <a:lnTo>
                    <a:pt x="972459" y="1549338"/>
                  </a:lnTo>
                  <a:lnTo>
                    <a:pt x="927115" y="1558965"/>
                  </a:lnTo>
                  <a:lnTo>
                    <a:pt x="880849" y="1565943"/>
                  </a:lnTo>
                  <a:lnTo>
                    <a:pt x="833741" y="1570191"/>
                  </a:lnTo>
                  <a:lnTo>
                    <a:pt x="785876" y="1571625"/>
                  </a:lnTo>
                  <a:lnTo>
                    <a:pt x="737996" y="1570191"/>
                  </a:lnTo>
                  <a:lnTo>
                    <a:pt x="690876" y="1565943"/>
                  </a:lnTo>
                  <a:lnTo>
                    <a:pt x="644598" y="1558965"/>
                  </a:lnTo>
                  <a:lnTo>
                    <a:pt x="599243" y="1549338"/>
                  </a:lnTo>
                  <a:lnTo>
                    <a:pt x="554895" y="1537144"/>
                  </a:lnTo>
                  <a:lnTo>
                    <a:pt x="511634" y="1522466"/>
                  </a:lnTo>
                  <a:lnTo>
                    <a:pt x="469544" y="1505386"/>
                  </a:lnTo>
                  <a:lnTo>
                    <a:pt x="428706" y="1485985"/>
                  </a:lnTo>
                  <a:lnTo>
                    <a:pt x="389203" y="1464347"/>
                  </a:lnTo>
                  <a:lnTo>
                    <a:pt x="351116" y="1440553"/>
                  </a:lnTo>
                  <a:lnTo>
                    <a:pt x="314528" y="1414686"/>
                  </a:lnTo>
                  <a:lnTo>
                    <a:pt x="279521" y="1386827"/>
                  </a:lnTo>
                  <a:lnTo>
                    <a:pt x="246178" y="1357059"/>
                  </a:lnTo>
                  <a:lnTo>
                    <a:pt x="214579" y="1325464"/>
                  </a:lnTo>
                  <a:lnTo>
                    <a:pt x="184808" y="1292124"/>
                  </a:lnTo>
                  <a:lnTo>
                    <a:pt x="156947" y="1257122"/>
                  </a:lnTo>
                  <a:lnTo>
                    <a:pt x="131077" y="1220540"/>
                  </a:lnTo>
                  <a:lnTo>
                    <a:pt x="107282" y="1182459"/>
                  </a:lnTo>
                  <a:lnTo>
                    <a:pt x="85642" y="1142962"/>
                  </a:lnTo>
                  <a:lnTo>
                    <a:pt x="66240" y="1102132"/>
                  </a:lnTo>
                  <a:lnTo>
                    <a:pt x="49159" y="1060050"/>
                  </a:lnTo>
                  <a:lnTo>
                    <a:pt x="34480" y="1016798"/>
                  </a:lnTo>
                  <a:lnTo>
                    <a:pt x="22286" y="972459"/>
                  </a:lnTo>
                  <a:lnTo>
                    <a:pt x="12659" y="927115"/>
                  </a:lnTo>
                  <a:lnTo>
                    <a:pt x="5681" y="880849"/>
                  </a:lnTo>
                  <a:lnTo>
                    <a:pt x="1434" y="833741"/>
                  </a:lnTo>
                  <a:lnTo>
                    <a:pt x="0" y="785876"/>
                  </a:lnTo>
                  <a:close/>
                </a:path>
              </a:pathLst>
            </a:custGeom>
            <a:ln w="25400">
              <a:solidFill>
                <a:srgbClr val="FFC000"/>
              </a:solidFill>
            </a:ln>
          </p:spPr>
          <p:txBody>
            <a:bodyPr wrap="square" lIns="0" tIns="0" rIns="0" bIns="0" rtlCol="0"/>
            <a:lstStyle/>
            <a:p>
              <a:endParaRPr b="1" dirty="0"/>
            </a:p>
          </p:txBody>
        </p:sp>
      </p:grpSp>
      <p:grpSp>
        <p:nvGrpSpPr>
          <p:cNvPr id="36" name="Group 35">
            <a:extLst>
              <a:ext uri="{FF2B5EF4-FFF2-40B4-BE49-F238E27FC236}">
                <a16:creationId xmlns:a16="http://schemas.microsoft.com/office/drawing/2014/main" id="{CBA794C6-714F-1346-0E0B-397AA198C6B9}"/>
              </a:ext>
            </a:extLst>
          </p:cNvPr>
          <p:cNvGrpSpPr/>
          <p:nvPr/>
        </p:nvGrpSpPr>
        <p:grpSpPr>
          <a:xfrm>
            <a:off x="9601636" y="1512329"/>
            <a:ext cx="1452190" cy="1403094"/>
            <a:chOff x="3079484" y="2629037"/>
            <a:chExt cx="1571625" cy="1571625"/>
          </a:xfrm>
          <a:effectLst>
            <a:outerShdw blurRad="50800" dist="38100" dir="2700000" algn="tl" rotWithShape="0">
              <a:prstClr val="black">
                <a:alpha val="40000"/>
              </a:prstClr>
            </a:outerShdw>
          </a:effectLst>
        </p:grpSpPr>
        <p:sp>
          <p:nvSpPr>
            <p:cNvPr id="37" name="object 13">
              <a:extLst>
                <a:ext uri="{FF2B5EF4-FFF2-40B4-BE49-F238E27FC236}">
                  <a16:creationId xmlns:a16="http://schemas.microsoft.com/office/drawing/2014/main" id="{4409E595-7ECC-A0AC-144A-8DE7B357F77B}"/>
                </a:ext>
              </a:extLst>
            </p:cNvPr>
            <p:cNvSpPr/>
            <p:nvPr/>
          </p:nvSpPr>
          <p:spPr>
            <a:xfrm>
              <a:off x="3079484" y="2629037"/>
              <a:ext cx="1571625" cy="1571625"/>
            </a:xfrm>
            <a:custGeom>
              <a:avLst/>
              <a:gdLst/>
              <a:ahLst/>
              <a:cxnLst/>
              <a:rect l="l" t="t" r="r" b="b"/>
              <a:pathLst>
                <a:path w="1571625" h="1571625">
                  <a:moveTo>
                    <a:pt x="785876" y="0"/>
                  </a:moveTo>
                  <a:lnTo>
                    <a:pt x="737996" y="1434"/>
                  </a:lnTo>
                  <a:lnTo>
                    <a:pt x="690876" y="5683"/>
                  </a:lnTo>
                  <a:lnTo>
                    <a:pt x="644598" y="12663"/>
                  </a:lnTo>
                  <a:lnTo>
                    <a:pt x="599243" y="22293"/>
                  </a:lnTo>
                  <a:lnTo>
                    <a:pt x="554895" y="34491"/>
                  </a:lnTo>
                  <a:lnTo>
                    <a:pt x="511634" y="49174"/>
                  </a:lnTo>
                  <a:lnTo>
                    <a:pt x="469544" y="66259"/>
                  </a:lnTo>
                  <a:lnTo>
                    <a:pt x="428706" y="85665"/>
                  </a:lnTo>
                  <a:lnTo>
                    <a:pt x="389203" y="107310"/>
                  </a:lnTo>
                  <a:lnTo>
                    <a:pt x="351116" y="131110"/>
                  </a:lnTo>
                  <a:lnTo>
                    <a:pt x="314528" y="156984"/>
                  </a:lnTo>
                  <a:lnTo>
                    <a:pt x="279521" y="184850"/>
                  </a:lnTo>
                  <a:lnTo>
                    <a:pt x="246178" y="214625"/>
                  </a:lnTo>
                  <a:lnTo>
                    <a:pt x="214579" y="246227"/>
                  </a:lnTo>
                  <a:lnTo>
                    <a:pt x="184808" y="279574"/>
                  </a:lnTo>
                  <a:lnTo>
                    <a:pt x="156947" y="314583"/>
                  </a:lnTo>
                  <a:lnTo>
                    <a:pt x="131077" y="351172"/>
                  </a:lnTo>
                  <a:lnTo>
                    <a:pt x="107282" y="389259"/>
                  </a:lnTo>
                  <a:lnTo>
                    <a:pt x="85642" y="428762"/>
                  </a:lnTo>
                  <a:lnTo>
                    <a:pt x="66240" y="469598"/>
                  </a:lnTo>
                  <a:lnTo>
                    <a:pt x="49159" y="511685"/>
                  </a:lnTo>
                  <a:lnTo>
                    <a:pt x="34480" y="554942"/>
                  </a:lnTo>
                  <a:lnTo>
                    <a:pt x="22286" y="599284"/>
                  </a:lnTo>
                  <a:lnTo>
                    <a:pt x="12659" y="644631"/>
                  </a:lnTo>
                  <a:lnTo>
                    <a:pt x="5681" y="690900"/>
                  </a:lnTo>
                  <a:lnTo>
                    <a:pt x="1434" y="738009"/>
                  </a:lnTo>
                  <a:lnTo>
                    <a:pt x="0" y="785876"/>
                  </a:lnTo>
                  <a:lnTo>
                    <a:pt x="1434" y="833741"/>
                  </a:lnTo>
                  <a:lnTo>
                    <a:pt x="5681" y="880849"/>
                  </a:lnTo>
                  <a:lnTo>
                    <a:pt x="12659" y="927115"/>
                  </a:lnTo>
                  <a:lnTo>
                    <a:pt x="22286" y="972459"/>
                  </a:lnTo>
                  <a:lnTo>
                    <a:pt x="34480" y="1016798"/>
                  </a:lnTo>
                  <a:lnTo>
                    <a:pt x="49159" y="1060050"/>
                  </a:lnTo>
                  <a:lnTo>
                    <a:pt x="66240" y="1102132"/>
                  </a:lnTo>
                  <a:lnTo>
                    <a:pt x="85642" y="1142962"/>
                  </a:lnTo>
                  <a:lnTo>
                    <a:pt x="107282" y="1182459"/>
                  </a:lnTo>
                  <a:lnTo>
                    <a:pt x="131077" y="1220540"/>
                  </a:lnTo>
                  <a:lnTo>
                    <a:pt x="156947" y="1257122"/>
                  </a:lnTo>
                  <a:lnTo>
                    <a:pt x="184808" y="1292124"/>
                  </a:lnTo>
                  <a:lnTo>
                    <a:pt x="214579" y="1325464"/>
                  </a:lnTo>
                  <a:lnTo>
                    <a:pt x="246178" y="1357059"/>
                  </a:lnTo>
                  <a:lnTo>
                    <a:pt x="279521" y="1386827"/>
                  </a:lnTo>
                  <a:lnTo>
                    <a:pt x="314528" y="1414686"/>
                  </a:lnTo>
                  <a:lnTo>
                    <a:pt x="351116" y="1440553"/>
                  </a:lnTo>
                  <a:lnTo>
                    <a:pt x="389203" y="1464347"/>
                  </a:lnTo>
                  <a:lnTo>
                    <a:pt x="428706" y="1485985"/>
                  </a:lnTo>
                  <a:lnTo>
                    <a:pt x="469544" y="1505386"/>
                  </a:lnTo>
                  <a:lnTo>
                    <a:pt x="511634" y="1522466"/>
                  </a:lnTo>
                  <a:lnTo>
                    <a:pt x="554895" y="1537144"/>
                  </a:lnTo>
                  <a:lnTo>
                    <a:pt x="599243" y="1549338"/>
                  </a:lnTo>
                  <a:lnTo>
                    <a:pt x="644598" y="1558965"/>
                  </a:lnTo>
                  <a:lnTo>
                    <a:pt x="690876" y="1565943"/>
                  </a:lnTo>
                  <a:lnTo>
                    <a:pt x="737996" y="1570191"/>
                  </a:lnTo>
                  <a:lnTo>
                    <a:pt x="785876" y="1571625"/>
                  </a:lnTo>
                  <a:lnTo>
                    <a:pt x="833741" y="1570191"/>
                  </a:lnTo>
                  <a:lnTo>
                    <a:pt x="880849" y="1565943"/>
                  </a:lnTo>
                  <a:lnTo>
                    <a:pt x="927115" y="1558965"/>
                  </a:lnTo>
                  <a:lnTo>
                    <a:pt x="972459" y="1549338"/>
                  </a:lnTo>
                  <a:lnTo>
                    <a:pt x="1016798" y="1537144"/>
                  </a:lnTo>
                  <a:lnTo>
                    <a:pt x="1060050" y="1522466"/>
                  </a:lnTo>
                  <a:lnTo>
                    <a:pt x="1102132" y="1505386"/>
                  </a:lnTo>
                  <a:lnTo>
                    <a:pt x="1142962" y="1485985"/>
                  </a:lnTo>
                  <a:lnTo>
                    <a:pt x="1182459" y="1464347"/>
                  </a:lnTo>
                  <a:lnTo>
                    <a:pt x="1220540" y="1440553"/>
                  </a:lnTo>
                  <a:lnTo>
                    <a:pt x="1257122" y="1414686"/>
                  </a:lnTo>
                  <a:lnTo>
                    <a:pt x="1292124" y="1386827"/>
                  </a:lnTo>
                  <a:lnTo>
                    <a:pt x="1325464" y="1357059"/>
                  </a:lnTo>
                  <a:lnTo>
                    <a:pt x="1357059" y="1325464"/>
                  </a:lnTo>
                  <a:lnTo>
                    <a:pt x="1386827" y="1292124"/>
                  </a:lnTo>
                  <a:lnTo>
                    <a:pt x="1414686" y="1257122"/>
                  </a:lnTo>
                  <a:lnTo>
                    <a:pt x="1440553" y="1220540"/>
                  </a:lnTo>
                  <a:lnTo>
                    <a:pt x="1464347" y="1182459"/>
                  </a:lnTo>
                  <a:lnTo>
                    <a:pt x="1485985" y="1142962"/>
                  </a:lnTo>
                  <a:lnTo>
                    <a:pt x="1505386" y="1102132"/>
                  </a:lnTo>
                  <a:lnTo>
                    <a:pt x="1522466" y="1060050"/>
                  </a:lnTo>
                  <a:lnTo>
                    <a:pt x="1537144" y="1016798"/>
                  </a:lnTo>
                  <a:lnTo>
                    <a:pt x="1549338" y="972459"/>
                  </a:lnTo>
                  <a:lnTo>
                    <a:pt x="1558965" y="927115"/>
                  </a:lnTo>
                  <a:lnTo>
                    <a:pt x="1565943" y="880849"/>
                  </a:lnTo>
                  <a:lnTo>
                    <a:pt x="1570191" y="833741"/>
                  </a:lnTo>
                  <a:lnTo>
                    <a:pt x="1571625" y="785876"/>
                  </a:lnTo>
                  <a:lnTo>
                    <a:pt x="1570191" y="738009"/>
                  </a:lnTo>
                  <a:lnTo>
                    <a:pt x="1565943" y="690900"/>
                  </a:lnTo>
                  <a:lnTo>
                    <a:pt x="1558965" y="644631"/>
                  </a:lnTo>
                  <a:lnTo>
                    <a:pt x="1549338" y="599284"/>
                  </a:lnTo>
                  <a:lnTo>
                    <a:pt x="1537144" y="554942"/>
                  </a:lnTo>
                  <a:lnTo>
                    <a:pt x="1522466" y="511685"/>
                  </a:lnTo>
                  <a:lnTo>
                    <a:pt x="1505386" y="469598"/>
                  </a:lnTo>
                  <a:lnTo>
                    <a:pt x="1485985" y="428762"/>
                  </a:lnTo>
                  <a:lnTo>
                    <a:pt x="1464347" y="389259"/>
                  </a:lnTo>
                  <a:lnTo>
                    <a:pt x="1440553" y="351172"/>
                  </a:lnTo>
                  <a:lnTo>
                    <a:pt x="1414686" y="314583"/>
                  </a:lnTo>
                  <a:lnTo>
                    <a:pt x="1386827" y="279574"/>
                  </a:lnTo>
                  <a:lnTo>
                    <a:pt x="1357059" y="246227"/>
                  </a:lnTo>
                  <a:lnTo>
                    <a:pt x="1325464" y="214625"/>
                  </a:lnTo>
                  <a:lnTo>
                    <a:pt x="1292124" y="184850"/>
                  </a:lnTo>
                  <a:lnTo>
                    <a:pt x="1257122" y="156984"/>
                  </a:lnTo>
                  <a:lnTo>
                    <a:pt x="1220540" y="131110"/>
                  </a:lnTo>
                  <a:lnTo>
                    <a:pt x="1182459" y="107310"/>
                  </a:lnTo>
                  <a:lnTo>
                    <a:pt x="1142962" y="85665"/>
                  </a:lnTo>
                  <a:lnTo>
                    <a:pt x="1102132" y="66259"/>
                  </a:lnTo>
                  <a:lnTo>
                    <a:pt x="1060050" y="49174"/>
                  </a:lnTo>
                  <a:lnTo>
                    <a:pt x="1016798" y="34491"/>
                  </a:lnTo>
                  <a:lnTo>
                    <a:pt x="972459" y="22293"/>
                  </a:lnTo>
                  <a:lnTo>
                    <a:pt x="927115" y="12663"/>
                  </a:lnTo>
                  <a:lnTo>
                    <a:pt x="880849" y="5683"/>
                  </a:lnTo>
                  <a:lnTo>
                    <a:pt x="833741" y="1434"/>
                  </a:lnTo>
                  <a:lnTo>
                    <a:pt x="785876" y="0"/>
                  </a:lnTo>
                  <a:close/>
                </a:path>
              </a:pathLst>
            </a:custGeom>
            <a:solidFill>
              <a:srgbClr val="FFC000"/>
            </a:solidFill>
          </p:spPr>
          <p:txBody>
            <a:bodyPr wrap="square" lIns="0" tIns="0" rIns="0" bIns="0" rtlCol="0"/>
            <a:lstStyle/>
            <a:p>
              <a:endParaRPr b="1" dirty="0"/>
            </a:p>
          </p:txBody>
        </p:sp>
        <p:sp>
          <p:nvSpPr>
            <p:cNvPr id="38" name="object 14">
              <a:extLst>
                <a:ext uri="{FF2B5EF4-FFF2-40B4-BE49-F238E27FC236}">
                  <a16:creationId xmlns:a16="http://schemas.microsoft.com/office/drawing/2014/main" id="{07C3F79C-4B55-F917-D258-B9D80B132D30}"/>
                </a:ext>
              </a:extLst>
            </p:cNvPr>
            <p:cNvSpPr/>
            <p:nvPr/>
          </p:nvSpPr>
          <p:spPr>
            <a:xfrm>
              <a:off x="3079484" y="2629037"/>
              <a:ext cx="1571625" cy="1571625"/>
            </a:xfrm>
            <a:custGeom>
              <a:avLst/>
              <a:gdLst/>
              <a:ahLst/>
              <a:cxnLst/>
              <a:rect l="l" t="t" r="r" b="b"/>
              <a:pathLst>
                <a:path w="1571625" h="1571625">
                  <a:moveTo>
                    <a:pt x="0" y="785876"/>
                  </a:moveTo>
                  <a:lnTo>
                    <a:pt x="1434" y="738009"/>
                  </a:lnTo>
                  <a:lnTo>
                    <a:pt x="5681" y="690900"/>
                  </a:lnTo>
                  <a:lnTo>
                    <a:pt x="12659" y="644631"/>
                  </a:lnTo>
                  <a:lnTo>
                    <a:pt x="22286" y="599284"/>
                  </a:lnTo>
                  <a:lnTo>
                    <a:pt x="34480" y="554942"/>
                  </a:lnTo>
                  <a:lnTo>
                    <a:pt x="49159" y="511685"/>
                  </a:lnTo>
                  <a:lnTo>
                    <a:pt x="66240" y="469598"/>
                  </a:lnTo>
                  <a:lnTo>
                    <a:pt x="85642" y="428762"/>
                  </a:lnTo>
                  <a:lnTo>
                    <a:pt x="107282" y="389259"/>
                  </a:lnTo>
                  <a:lnTo>
                    <a:pt x="131077" y="351172"/>
                  </a:lnTo>
                  <a:lnTo>
                    <a:pt x="156947" y="314583"/>
                  </a:lnTo>
                  <a:lnTo>
                    <a:pt x="184808" y="279574"/>
                  </a:lnTo>
                  <a:lnTo>
                    <a:pt x="214579" y="246227"/>
                  </a:lnTo>
                  <a:lnTo>
                    <a:pt x="246178" y="214625"/>
                  </a:lnTo>
                  <a:lnTo>
                    <a:pt x="279521" y="184850"/>
                  </a:lnTo>
                  <a:lnTo>
                    <a:pt x="314528" y="156984"/>
                  </a:lnTo>
                  <a:lnTo>
                    <a:pt x="351116" y="131110"/>
                  </a:lnTo>
                  <a:lnTo>
                    <a:pt x="389203" y="107310"/>
                  </a:lnTo>
                  <a:lnTo>
                    <a:pt x="428706" y="85665"/>
                  </a:lnTo>
                  <a:lnTo>
                    <a:pt x="469544" y="66259"/>
                  </a:lnTo>
                  <a:lnTo>
                    <a:pt x="511634" y="49174"/>
                  </a:lnTo>
                  <a:lnTo>
                    <a:pt x="554895" y="34491"/>
                  </a:lnTo>
                  <a:lnTo>
                    <a:pt x="599243" y="22293"/>
                  </a:lnTo>
                  <a:lnTo>
                    <a:pt x="644598" y="12663"/>
                  </a:lnTo>
                  <a:lnTo>
                    <a:pt x="690876" y="5683"/>
                  </a:lnTo>
                  <a:lnTo>
                    <a:pt x="737996" y="1434"/>
                  </a:lnTo>
                  <a:lnTo>
                    <a:pt x="785876" y="0"/>
                  </a:lnTo>
                  <a:lnTo>
                    <a:pt x="833741" y="1434"/>
                  </a:lnTo>
                  <a:lnTo>
                    <a:pt x="880849" y="5683"/>
                  </a:lnTo>
                  <a:lnTo>
                    <a:pt x="927115" y="12663"/>
                  </a:lnTo>
                  <a:lnTo>
                    <a:pt x="972459" y="22293"/>
                  </a:lnTo>
                  <a:lnTo>
                    <a:pt x="1016798" y="34491"/>
                  </a:lnTo>
                  <a:lnTo>
                    <a:pt x="1060050" y="49174"/>
                  </a:lnTo>
                  <a:lnTo>
                    <a:pt x="1102132" y="66259"/>
                  </a:lnTo>
                  <a:lnTo>
                    <a:pt x="1142962" y="85665"/>
                  </a:lnTo>
                  <a:lnTo>
                    <a:pt x="1182459" y="107310"/>
                  </a:lnTo>
                  <a:lnTo>
                    <a:pt x="1220540" y="131110"/>
                  </a:lnTo>
                  <a:lnTo>
                    <a:pt x="1257122" y="156984"/>
                  </a:lnTo>
                  <a:lnTo>
                    <a:pt x="1292124" y="184850"/>
                  </a:lnTo>
                  <a:lnTo>
                    <a:pt x="1325464" y="214625"/>
                  </a:lnTo>
                  <a:lnTo>
                    <a:pt x="1357059" y="246227"/>
                  </a:lnTo>
                  <a:lnTo>
                    <a:pt x="1386827" y="279574"/>
                  </a:lnTo>
                  <a:lnTo>
                    <a:pt x="1414686" y="314583"/>
                  </a:lnTo>
                  <a:lnTo>
                    <a:pt x="1440553" y="351172"/>
                  </a:lnTo>
                  <a:lnTo>
                    <a:pt x="1464347" y="389259"/>
                  </a:lnTo>
                  <a:lnTo>
                    <a:pt x="1485985" y="428762"/>
                  </a:lnTo>
                  <a:lnTo>
                    <a:pt x="1505386" y="469598"/>
                  </a:lnTo>
                  <a:lnTo>
                    <a:pt x="1522466" y="511685"/>
                  </a:lnTo>
                  <a:lnTo>
                    <a:pt x="1537144" y="554942"/>
                  </a:lnTo>
                  <a:lnTo>
                    <a:pt x="1549338" y="599284"/>
                  </a:lnTo>
                  <a:lnTo>
                    <a:pt x="1558965" y="644631"/>
                  </a:lnTo>
                  <a:lnTo>
                    <a:pt x="1565943" y="690900"/>
                  </a:lnTo>
                  <a:lnTo>
                    <a:pt x="1570191" y="738009"/>
                  </a:lnTo>
                  <a:lnTo>
                    <a:pt x="1571625" y="785876"/>
                  </a:lnTo>
                  <a:lnTo>
                    <a:pt x="1570191" y="833741"/>
                  </a:lnTo>
                  <a:lnTo>
                    <a:pt x="1565943" y="880849"/>
                  </a:lnTo>
                  <a:lnTo>
                    <a:pt x="1558965" y="927115"/>
                  </a:lnTo>
                  <a:lnTo>
                    <a:pt x="1549338" y="972459"/>
                  </a:lnTo>
                  <a:lnTo>
                    <a:pt x="1537144" y="1016798"/>
                  </a:lnTo>
                  <a:lnTo>
                    <a:pt x="1522466" y="1060050"/>
                  </a:lnTo>
                  <a:lnTo>
                    <a:pt x="1505386" y="1102132"/>
                  </a:lnTo>
                  <a:lnTo>
                    <a:pt x="1485985" y="1142962"/>
                  </a:lnTo>
                  <a:lnTo>
                    <a:pt x="1464347" y="1182459"/>
                  </a:lnTo>
                  <a:lnTo>
                    <a:pt x="1440553" y="1220540"/>
                  </a:lnTo>
                  <a:lnTo>
                    <a:pt x="1414686" y="1257122"/>
                  </a:lnTo>
                  <a:lnTo>
                    <a:pt x="1386827" y="1292124"/>
                  </a:lnTo>
                  <a:lnTo>
                    <a:pt x="1357059" y="1325464"/>
                  </a:lnTo>
                  <a:lnTo>
                    <a:pt x="1325464" y="1357059"/>
                  </a:lnTo>
                  <a:lnTo>
                    <a:pt x="1292124" y="1386827"/>
                  </a:lnTo>
                  <a:lnTo>
                    <a:pt x="1257122" y="1414686"/>
                  </a:lnTo>
                  <a:lnTo>
                    <a:pt x="1220540" y="1440553"/>
                  </a:lnTo>
                  <a:lnTo>
                    <a:pt x="1182459" y="1464347"/>
                  </a:lnTo>
                  <a:lnTo>
                    <a:pt x="1142962" y="1485985"/>
                  </a:lnTo>
                  <a:lnTo>
                    <a:pt x="1102132" y="1505386"/>
                  </a:lnTo>
                  <a:lnTo>
                    <a:pt x="1060050" y="1522466"/>
                  </a:lnTo>
                  <a:lnTo>
                    <a:pt x="1016798" y="1537144"/>
                  </a:lnTo>
                  <a:lnTo>
                    <a:pt x="972459" y="1549338"/>
                  </a:lnTo>
                  <a:lnTo>
                    <a:pt x="927115" y="1558965"/>
                  </a:lnTo>
                  <a:lnTo>
                    <a:pt x="880849" y="1565943"/>
                  </a:lnTo>
                  <a:lnTo>
                    <a:pt x="833741" y="1570191"/>
                  </a:lnTo>
                  <a:lnTo>
                    <a:pt x="785876" y="1571625"/>
                  </a:lnTo>
                  <a:lnTo>
                    <a:pt x="737996" y="1570191"/>
                  </a:lnTo>
                  <a:lnTo>
                    <a:pt x="690876" y="1565943"/>
                  </a:lnTo>
                  <a:lnTo>
                    <a:pt x="644598" y="1558965"/>
                  </a:lnTo>
                  <a:lnTo>
                    <a:pt x="599243" y="1549338"/>
                  </a:lnTo>
                  <a:lnTo>
                    <a:pt x="554895" y="1537144"/>
                  </a:lnTo>
                  <a:lnTo>
                    <a:pt x="511634" y="1522466"/>
                  </a:lnTo>
                  <a:lnTo>
                    <a:pt x="469544" y="1505386"/>
                  </a:lnTo>
                  <a:lnTo>
                    <a:pt x="428706" y="1485985"/>
                  </a:lnTo>
                  <a:lnTo>
                    <a:pt x="389203" y="1464347"/>
                  </a:lnTo>
                  <a:lnTo>
                    <a:pt x="351116" y="1440553"/>
                  </a:lnTo>
                  <a:lnTo>
                    <a:pt x="314528" y="1414686"/>
                  </a:lnTo>
                  <a:lnTo>
                    <a:pt x="279521" y="1386827"/>
                  </a:lnTo>
                  <a:lnTo>
                    <a:pt x="246178" y="1357059"/>
                  </a:lnTo>
                  <a:lnTo>
                    <a:pt x="214579" y="1325464"/>
                  </a:lnTo>
                  <a:lnTo>
                    <a:pt x="184808" y="1292124"/>
                  </a:lnTo>
                  <a:lnTo>
                    <a:pt x="156947" y="1257122"/>
                  </a:lnTo>
                  <a:lnTo>
                    <a:pt x="131077" y="1220540"/>
                  </a:lnTo>
                  <a:lnTo>
                    <a:pt x="107282" y="1182459"/>
                  </a:lnTo>
                  <a:lnTo>
                    <a:pt x="85642" y="1142962"/>
                  </a:lnTo>
                  <a:lnTo>
                    <a:pt x="66240" y="1102132"/>
                  </a:lnTo>
                  <a:lnTo>
                    <a:pt x="49159" y="1060050"/>
                  </a:lnTo>
                  <a:lnTo>
                    <a:pt x="34480" y="1016798"/>
                  </a:lnTo>
                  <a:lnTo>
                    <a:pt x="22286" y="972459"/>
                  </a:lnTo>
                  <a:lnTo>
                    <a:pt x="12659" y="927115"/>
                  </a:lnTo>
                  <a:lnTo>
                    <a:pt x="5681" y="880849"/>
                  </a:lnTo>
                  <a:lnTo>
                    <a:pt x="1434" y="833741"/>
                  </a:lnTo>
                  <a:lnTo>
                    <a:pt x="0" y="785876"/>
                  </a:lnTo>
                  <a:close/>
                </a:path>
              </a:pathLst>
            </a:custGeom>
            <a:ln w="25400">
              <a:solidFill>
                <a:srgbClr val="FFC000"/>
              </a:solidFill>
            </a:ln>
          </p:spPr>
          <p:txBody>
            <a:bodyPr wrap="square" lIns="0" tIns="0" rIns="0" bIns="0" rtlCol="0"/>
            <a:lstStyle/>
            <a:p>
              <a:endParaRPr b="1" dirty="0"/>
            </a:p>
          </p:txBody>
        </p:sp>
      </p:grpSp>
      <p:sp>
        <p:nvSpPr>
          <p:cNvPr id="39" name="object 15">
            <a:extLst>
              <a:ext uri="{FF2B5EF4-FFF2-40B4-BE49-F238E27FC236}">
                <a16:creationId xmlns:a16="http://schemas.microsoft.com/office/drawing/2014/main" id="{7E8913FF-410D-D9A2-9913-7096D6A3ED23}"/>
              </a:ext>
            </a:extLst>
          </p:cNvPr>
          <p:cNvSpPr txBox="1"/>
          <p:nvPr/>
        </p:nvSpPr>
        <p:spPr>
          <a:xfrm>
            <a:off x="6048568" y="1975196"/>
            <a:ext cx="1659298" cy="444352"/>
          </a:xfrm>
          <a:prstGeom prst="rect">
            <a:avLst/>
          </a:prstGeom>
        </p:spPr>
        <p:txBody>
          <a:bodyPr vert="horz" wrap="square" lIns="0" tIns="13335" rIns="0" bIns="0" rtlCol="0">
            <a:spAutoFit/>
          </a:bodyPr>
          <a:lstStyle/>
          <a:p>
            <a:pPr marL="12700" algn="ctr"/>
            <a:r>
              <a:rPr lang="de-DE" sz="2800" b="1" dirty="0">
                <a:solidFill>
                  <a:srgbClr val="FFFFFF"/>
                </a:solidFill>
                <a:effectLst>
                  <a:outerShdw blurRad="38100" dist="38100" dir="2700000" algn="tl">
                    <a:srgbClr val="000000">
                      <a:alpha val="43137"/>
                    </a:srgbClr>
                  </a:outerShdw>
                </a:effectLst>
                <a:latin typeface="Hero" panose="00000500000000000000" pitchFamily="2" charset="0"/>
                <a:cs typeface="Verdana"/>
              </a:rPr>
              <a:t>1033765</a:t>
            </a:r>
            <a:endParaRPr lang="de-DE" sz="2800" b="1" dirty="0">
              <a:effectLst>
                <a:outerShdw blurRad="38100" dist="38100" dir="2700000" algn="tl">
                  <a:srgbClr val="000000">
                    <a:alpha val="43137"/>
                  </a:srgbClr>
                </a:outerShdw>
              </a:effectLst>
              <a:latin typeface="Hero" panose="00000500000000000000" pitchFamily="2" charset="0"/>
              <a:cs typeface="Verdana"/>
            </a:endParaRPr>
          </a:p>
        </p:txBody>
      </p:sp>
      <p:sp>
        <p:nvSpPr>
          <p:cNvPr id="43" name="TextBox 42">
            <a:extLst>
              <a:ext uri="{FF2B5EF4-FFF2-40B4-BE49-F238E27FC236}">
                <a16:creationId xmlns:a16="http://schemas.microsoft.com/office/drawing/2014/main" id="{EBD32252-AF72-9069-9A57-D44CF5EF90D3}"/>
              </a:ext>
            </a:extLst>
          </p:cNvPr>
          <p:cNvSpPr txBox="1"/>
          <p:nvPr/>
        </p:nvSpPr>
        <p:spPr>
          <a:xfrm>
            <a:off x="360783" y="3391364"/>
            <a:ext cx="6421017" cy="523220"/>
          </a:xfrm>
          <a:prstGeom prst="rect">
            <a:avLst/>
          </a:prstGeom>
          <a:solidFill>
            <a:schemeClr val="bg1"/>
          </a:solidFill>
        </p:spPr>
        <p:txBody>
          <a:bodyPr wrap="square" rtlCol="0">
            <a:spAutoFit/>
          </a:bodyPr>
          <a:lstStyle/>
          <a:p>
            <a:r>
              <a:rPr lang="en-US" sz="2800" dirty="0">
                <a:latin typeface="+mj-lt"/>
              </a:rPr>
              <a:t>Total general waste/guest night (kg)</a:t>
            </a:r>
            <a:endParaRPr lang="en-CY" sz="2800" dirty="0">
              <a:latin typeface="+mj-lt"/>
            </a:endParaRPr>
          </a:p>
        </p:txBody>
      </p:sp>
      <p:grpSp>
        <p:nvGrpSpPr>
          <p:cNvPr id="44" name="Group 43">
            <a:extLst>
              <a:ext uri="{FF2B5EF4-FFF2-40B4-BE49-F238E27FC236}">
                <a16:creationId xmlns:a16="http://schemas.microsoft.com/office/drawing/2014/main" id="{3F112B3B-CD7F-220A-6C64-3CE2E89590CC}"/>
              </a:ext>
            </a:extLst>
          </p:cNvPr>
          <p:cNvGrpSpPr/>
          <p:nvPr/>
        </p:nvGrpSpPr>
        <p:grpSpPr>
          <a:xfrm>
            <a:off x="2739953" y="4304535"/>
            <a:ext cx="1452190" cy="1403094"/>
            <a:chOff x="3079484" y="2629037"/>
            <a:chExt cx="1571625" cy="1571625"/>
          </a:xfrm>
          <a:effectLst>
            <a:outerShdw blurRad="50800" dist="38100" dir="2700000" algn="tl" rotWithShape="0">
              <a:prstClr val="black">
                <a:alpha val="40000"/>
              </a:prstClr>
            </a:outerShdw>
          </a:effectLst>
        </p:grpSpPr>
        <p:sp>
          <p:nvSpPr>
            <p:cNvPr id="45" name="object 13">
              <a:extLst>
                <a:ext uri="{FF2B5EF4-FFF2-40B4-BE49-F238E27FC236}">
                  <a16:creationId xmlns:a16="http://schemas.microsoft.com/office/drawing/2014/main" id="{BE4BDEE6-AF5F-9F1B-E961-9F5E6BD15417}"/>
                </a:ext>
              </a:extLst>
            </p:cNvPr>
            <p:cNvSpPr/>
            <p:nvPr/>
          </p:nvSpPr>
          <p:spPr>
            <a:xfrm>
              <a:off x="3079484" y="2629037"/>
              <a:ext cx="1571625" cy="1571625"/>
            </a:xfrm>
            <a:custGeom>
              <a:avLst/>
              <a:gdLst/>
              <a:ahLst/>
              <a:cxnLst/>
              <a:rect l="l" t="t" r="r" b="b"/>
              <a:pathLst>
                <a:path w="1571625" h="1571625">
                  <a:moveTo>
                    <a:pt x="785876" y="0"/>
                  </a:moveTo>
                  <a:lnTo>
                    <a:pt x="737996" y="1434"/>
                  </a:lnTo>
                  <a:lnTo>
                    <a:pt x="690876" y="5683"/>
                  </a:lnTo>
                  <a:lnTo>
                    <a:pt x="644598" y="12663"/>
                  </a:lnTo>
                  <a:lnTo>
                    <a:pt x="599243" y="22293"/>
                  </a:lnTo>
                  <a:lnTo>
                    <a:pt x="554895" y="34491"/>
                  </a:lnTo>
                  <a:lnTo>
                    <a:pt x="511634" y="49174"/>
                  </a:lnTo>
                  <a:lnTo>
                    <a:pt x="469544" y="66259"/>
                  </a:lnTo>
                  <a:lnTo>
                    <a:pt x="428706" y="85665"/>
                  </a:lnTo>
                  <a:lnTo>
                    <a:pt x="389203" y="107310"/>
                  </a:lnTo>
                  <a:lnTo>
                    <a:pt x="351116" y="131110"/>
                  </a:lnTo>
                  <a:lnTo>
                    <a:pt x="314528" y="156984"/>
                  </a:lnTo>
                  <a:lnTo>
                    <a:pt x="279521" y="184850"/>
                  </a:lnTo>
                  <a:lnTo>
                    <a:pt x="246178" y="214625"/>
                  </a:lnTo>
                  <a:lnTo>
                    <a:pt x="214579" y="246227"/>
                  </a:lnTo>
                  <a:lnTo>
                    <a:pt x="184808" y="279574"/>
                  </a:lnTo>
                  <a:lnTo>
                    <a:pt x="156947" y="314583"/>
                  </a:lnTo>
                  <a:lnTo>
                    <a:pt x="131077" y="351172"/>
                  </a:lnTo>
                  <a:lnTo>
                    <a:pt x="107282" y="389259"/>
                  </a:lnTo>
                  <a:lnTo>
                    <a:pt x="85642" y="428762"/>
                  </a:lnTo>
                  <a:lnTo>
                    <a:pt x="66240" y="469598"/>
                  </a:lnTo>
                  <a:lnTo>
                    <a:pt x="49159" y="511685"/>
                  </a:lnTo>
                  <a:lnTo>
                    <a:pt x="34480" y="554942"/>
                  </a:lnTo>
                  <a:lnTo>
                    <a:pt x="22286" y="599284"/>
                  </a:lnTo>
                  <a:lnTo>
                    <a:pt x="12659" y="644631"/>
                  </a:lnTo>
                  <a:lnTo>
                    <a:pt x="5681" y="690900"/>
                  </a:lnTo>
                  <a:lnTo>
                    <a:pt x="1434" y="738009"/>
                  </a:lnTo>
                  <a:lnTo>
                    <a:pt x="0" y="785876"/>
                  </a:lnTo>
                  <a:lnTo>
                    <a:pt x="1434" y="833741"/>
                  </a:lnTo>
                  <a:lnTo>
                    <a:pt x="5681" y="880849"/>
                  </a:lnTo>
                  <a:lnTo>
                    <a:pt x="12659" y="927115"/>
                  </a:lnTo>
                  <a:lnTo>
                    <a:pt x="22286" y="972459"/>
                  </a:lnTo>
                  <a:lnTo>
                    <a:pt x="34480" y="1016798"/>
                  </a:lnTo>
                  <a:lnTo>
                    <a:pt x="49159" y="1060050"/>
                  </a:lnTo>
                  <a:lnTo>
                    <a:pt x="66240" y="1102132"/>
                  </a:lnTo>
                  <a:lnTo>
                    <a:pt x="85642" y="1142962"/>
                  </a:lnTo>
                  <a:lnTo>
                    <a:pt x="107282" y="1182459"/>
                  </a:lnTo>
                  <a:lnTo>
                    <a:pt x="131077" y="1220540"/>
                  </a:lnTo>
                  <a:lnTo>
                    <a:pt x="156947" y="1257122"/>
                  </a:lnTo>
                  <a:lnTo>
                    <a:pt x="184808" y="1292124"/>
                  </a:lnTo>
                  <a:lnTo>
                    <a:pt x="214579" y="1325464"/>
                  </a:lnTo>
                  <a:lnTo>
                    <a:pt x="246178" y="1357059"/>
                  </a:lnTo>
                  <a:lnTo>
                    <a:pt x="279521" y="1386827"/>
                  </a:lnTo>
                  <a:lnTo>
                    <a:pt x="314528" y="1414686"/>
                  </a:lnTo>
                  <a:lnTo>
                    <a:pt x="351116" y="1440553"/>
                  </a:lnTo>
                  <a:lnTo>
                    <a:pt x="389203" y="1464347"/>
                  </a:lnTo>
                  <a:lnTo>
                    <a:pt x="428706" y="1485985"/>
                  </a:lnTo>
                  <a:lnTo>
                    <a:pt x="469544" y="1505386"/>
                  </a:lnTo>
                  <a:lnTo>
                    <a:pt x="511634" y="1522466"/>
                  </a:lnTo>
                  <a:lnTo>
                    <a:pt x="554895" y="1537144"/>
                  </a:lnTo>
                  <a:lnTo>
                    <a:pt x="599243" y="1549338"/>
                  </a:lnTo>
                  <a:lnTo>
                    <a:pt x="644598" y="1558965"/>
                  </a:lnTo>
                  <a:lnTo>
                    <a:pt x="690876" y="1565943"/>
                  </a:lnTo>
                  <a:lnTo>
                    <a:pt x="737996" y="1570191"/>
                  </a:lnTo>
                  <a:lnTo>
                    <a:pt x="785876" y="1571625"/>
                  </a:lnTo>
                  <a:lnTo>
                    <a:pt x="833741" y="1570191"/>
                  </a:lnTo>
                  <a:lnTo>
                    <a:pt x="880849" y="1565943"/>
                  </a:lnTo>
                  <a:lnTo>
                    <a:pt x="927115" y="1558965"/>
                  </a:lnTo>
                  <a:lnTo>
                    <a:pt x="972459" y="1549338"/>
                  </a:lnTo>
                  <a:lnTo>
                    <a:pt x="1016798" y="1537144"/>
                  </a:lnTo>
                  <a:lnTo>
                    <a:pt x="1060050" y="1522466"/>
                  </a:lnTo>
                  <a:lnTo>
                    <a:pt x="1102132" y="1505386"/>
                  </a:lnTo>
                  <a:lnTo>
                    <a:pt x="1142962" y="1485985"/>
                  </a:lnTo>
                  <a:lnTo>
                    <a:pt x="1182459" y="1464347"/>
                  </a:lnTo>
                  <a:lnTo>
                    <a:pt x="1220540" y="1440553"/>
                  </a:lnTo>
                  <a:lnTo>
                    <a:pt x="1257122" y="1414686"/>
                  </a:lnTo>
                  <a:lnTo>
                    <a:pt x="1292124" y="1386827"/>
                  </a:lnTo>
                  <a:lnTo>
                    <a:pt x="1325464" y="1357059"/>
                  </a:lnTo>
                  <a:lnTo>
                    <a:pt x="1357059" y="1325464"/>
                  </a:lnTo>
                  <a:lnTo>
                    <a:pt x="1386827" y="1292124"/>
                  </a:lnTo>
                  <a:lnTo>
                    <a:pt x="1414686" y="1257122"/>
                  </a:lnTo>
                  <a:lnTo>
                    <a:pt x="1440553" y="1220540"/>
                  </a:lnTo>
                  <a:lnTo>
                    <a:pt x="1464347" y="1182459"/>
                  </a:lnTo>
                  <a:lnTo>
                    <a:pt x="1485985" y="1142962"/>
                  </a:lnTo>
                  <a:lnTo>
                    <a:pt x="1505386" y="1102132"/>
                  </a:lnTo>
                  <a:lnTo>
                    <a:pt x="1522466" y="1060050"/>
                  </a:lnTo>
                  <a:lnTo>
                    <a:pt x="1537144" y="1016798"/>
                  </a:lnTo>
                  <a:lnTo>
                    <a:pt x="1549338" y="972459"/>
                  </a:lnTo>
                  <a:lnTo>
                    <a:pt x="1558965" y="927115"/>
                  </a:lnTo>
                  <a:lnTo>
                    <a:pt x="1565943" y="880849"/>
                  </a:lnTo>
                  <a:lnTo>
                    <a:pt x="1570191" y="833741"/>
                  </a:lnTo>
                  <a:lnTo>
                    <a:pt x="1571625" y="785876"/>
                  </a:lnTo>
                  <a:lnTo>
                    <a:pt x="1570191" y="738009"/>
                  </a:lnTo>
                  <a:lnTo>
                    <a:pt x="1565943" y="690900"/>
                  </a:lnTo>
                  <a:lnTo>
                    <a:pt x="1558965" y="644631"/>
                  </a:lnTo>
                  <a:lnTo>
                    <a:pt x="1549338" y="599284"/>
                  </a:lnTo>
                  <a:lnTo>
                    <a:pt x="1537144" y="554942"/>
                  </a:lnTo>
                  <a:lnTo>
                    <a:pt x="1522466" y="511685"/>
                  </a:lnTo>
                  <a:lnTo>
                    <a:pt x="1505386" y="469598"/>
                  </a:lnTo>
                  <a:lnTo>
                    <a:pt x="1485985" y="428762"/>
                  </a:lnTo>
                  <a:lnTo>
                    <a:pt x="1464347" y="389259"/>
                  </a:lnTo>
                  <a:lnTo>
                    <a:pt x="1440553" y="351172"/>
                  </a:lnTo>
                  <a:lnTo>
                    <a:pt x="1414686" y="314583"/>
                  </a:lnTo>
                  <a:lnTo>
                    <a:pt x="1386827" y="279574"/>
                  </a:lnTo>
                  <a:lnTo>
                    <a:pt x="1357059" y="246227"/>
                  </a:lnTo>
                  <a:lnTo>
                    <a:pt x="1325464" y="214625"/>
                  </a:lnTo>
                  <a:lnTo>
                    <a:pt x="1292124" y="184850"/>
                  </a:lnTo>
                  <a:lnTo>
                    <a:pt x="1257122" y="156984"/>
                  </a:lnTo>
                  <a:lnTo>
                    <a:pt x="1220540" y="131110"/>
                  </a:lnTo>
                  <a:lnTo>
                    <a:pt x="1182459" y="107310"/>
                  </a:lnTo>
                  <a:lnTo>
                    <a:pt x="1142962" y="85665"/>
                  </a:lnTo>
                  <a:lnTo>
                    <a:pt x="1102132" y="66259"/>
                  </a:lnTo>
                  <a:lnTo>
                    <a:pt x="1060050" y="49174"/>
                  </a:lnTo>
                  <a:lnTo>
                    <a:pt x="1016798" y="34491"/>
                  </a:lnTo>
                  <a:lnTo>
                    <a:pt x="972459" y="22293"/>
                  </a:lnTo>
                  <a:lnTo>
                    <a:pt x="927115" y="12663"/>
                  </a:lnTo>
                  <a:lnTo>
                    <a:pt x="880849" y="5683"/>
                  </a:lnTo>
                  <a:lnTo>
                    <a:pt x="833741" y="1434"/>
                  </a:lnTo>
                  <a:lnTo>
                    <a:pt x="785876" y="0"/>
                  </a:lnTo>
                  <a:close/>
                </a:path>
              </a:pathLst>
            </a:custGeom>
            <a:solidFill>
              <a:srgbClr val="FFC000"/>
            </a:solidFill>
          </p:spPr>
          <p:txBody>
            <a:bodyPr wrap="square" lIns="0" tIns="0" rIns="0" bIns="0" rtlCol="0"/>
            <a:lstStyle/>
            <a:p>
              <a:endParaRPr b="1" dirty="0"/>
            </a:p>
          </p:txBody>
        </p:sp>
        <p:sp>
          <p:nvSpPr>
            <p:cNvPr id="46" name="object 14">
              <a:extLst>
                <a:ext uri="{FF2B5EF4-FFF2-40B4-BE49-F238E27FC236}">
                  <a16:creationId xmlns:a16="http://schemas.microsoft.com/office/drawing/2014/main" id="{58312605-8170-FEE9-9A5F-A9C0B42EC15C}"/>
                </a:ext>
              </a:extLst>
            </p:cNvPr>
            <p:cNvSpPr/>
            <p:nvPr/>
          </p:nvSpPr>
          <p:spPr>
            <a:xfrm>
              <a:off x="3079484" y="2629037"/>
              <a:ext cx="1571625" cy="1571625"/>
            </a:xfrm>
            <a:custGeom>
              <a:avLst/>
              <a:gdLst/>
              <a:ahLst/>
              <a:cxnLst/>
              <a:rect l="l" t="t" r="r" b="b"/>
              <a:pathLst>
                <a:path w="1571625" h="1571625">
                  <a:moveTo>
                    <a:pt x="0" y="785876"/>
                  </a:moveTo>
                  <a:lnTo>
                    <a:pt x="1434" y="738009"/>
                  </a:lnTo>
                  <a:lnTo>
                    <a:pt x="5681" y="690900"/>
                  </a:lnTo>
                  <a:lnTo>
                    <a:pt x="12659" y="644631"/>
                  </a:lnTo>
                  <a:lnTo>
                    <a:pt x="22286" y="599284"/>
                  </a:lnTo>
                  <a:lnTo>
                    <a:pt x="34480" y="554942"/>
                  </a:lnTo>
                  <a:lnTo>
                    <a:pt x="49159" y="511685"/>
                  </a:lnTo>
                  <a:lnTo>
                    <a:pt x="66240" y="469598"/>
                  </a:lnTo>
                  <a:lnTo>
                    <a:pt x="85642" y="428762"/>
                  </a:lnTo>
                  <a:lnTo>
                    <a:pt x="107282" y="389259"/>
                  </a:lnTo>
                  <a:lnTo>
                    <a:pt x="131077" y="351172"/>
                  </a:lnTo>
                  <a:lnTo>
                    <a:pt x="156947" y="314583"/>
                  </a:lnTo>
                  <a:lnTo>
                    <a:pt x="184808" y="279574"/>
                  </a:lnTo>
                  <a:lnTo>
                    <a:pt x="214579" y="246227"/>
                  </a:lnTo>
                  <a:lnTo>
                    <a:pt x="246178" y="214625"/>
                  </a:lnTo>
                  <a:lnTo>
                    <a:pt x="279521" y="184850"/>
                  </a:lnTo>
                  <a:lnTo>
                    <a:pt x="314528" y="156984"/>
                  </a:lnTo>
                  <a:lnTo>
                    <a:pt x="351116" y="131110"/>
                  </a:lnTo>
                  <a:lnTo>
                    <a:pt x="389203" y="107310"/>
                  </a:lnTo>
                  <a:lnTo>
                    <a:pt x="428706" y="85665"/>
                  </a:lnTo>
                  <a:lnTo>
                    <a:pt x="469544" y="66259"/>
                  </a:lnTo>
                  <a:lnTo>
                    <a:pt x="511634" y="49174"/>
                  </a:lnTo>
                  <a:lnTo>
                    <a:pt x="554895" y="34491"/>
                  </a:lnTo>
                  <a:lnTo>
                    <a:pt x="599243" y="22293"/>
                  </a:lnTo>
                  <a:lnTo>
                    <a:pt x="644598" y="12663"/>
                  </a:lnTo>
                  <a:lnTo>
                    <a:pt x="690876" y="5683"/>
                  </a:lnTo>
                  <a:lnTo>
                    <a:pt x="737996" y="1434"/>
                  </a:lnTo>
                  <a:lnTo>
                    <a:pt x="785876" y="0"/>
                  </a:lnTo>
                  <a:lnTo>
                    <a:pt x="833741" y="1434"/>
                  </a:lnTo>
                  <a:lnTo>
                    <a:pt x="880849" y="5683"/>
                  </a:lnTo>
                  <a:lnTo>
                    <a:pt x="927115" y="12663"/>
                  </a:lnTo>
                  <a:lnTo>
                    <a:pt x="972459" y="22293"/>
                  </a:lnTo>
                  <a:lnTo>
                    <a:pt x="1016798" y="34491"/>
                  </a:lnTo>
                  <a:lnTo>
                    <a:pt x="1060050" y="49174"/>
                  </a:lnTo>
                  <a:lnTo>
                    <a:pt x="1102132" y="66259"/>
                  </a:lnTo>
                  <a:lnTo>
                    <a:pt x="1142962" y="85665"/>
                  </a:lnTo>
                  <a:lnTo>
                    <a:pt x="1182459" y="107310"/>
                  </a:lnTo>
                  <a:lnTo>
                    <a:pt x="1220540" y="131110"/>
                  </a:lnTo>
                  <a:lnTo>
                    <a:pt x="1257122" y="156984"/>
                  </a:lnTo>
                  <a:lnTo>
                    <a:pt x="1292124" y="184850"/>
                  </a:lnTo>
                  <a:lnTo>
                    <a:pt x="1325464" y="214625"/>
                  </a:lnTo>
                  <a:lnTo>
                    <a:pt x="1357059" y="246227"/>
                  </a:lnTo>
                  <a:lnTo>
                    <a:pt x="1386827" y="279574"/>
                  </a:lnTo>
                  <a:lnTo>
                    <a:pt x="1414686" y="314583"/>
                  </a:lnTo>
                  <a:lnTo>
                    <a:pt x="1440553" y="351172"/>
                  </a:lnTo>
                  <a:lnTo>
                    <a:pt x="1464347" y="389259"/>
                  </a:lnTo>
                  <a:lnTo>
                    <a:pt x="1485985" y="428762"/>
                  </a:lnTo>
                  <a:lnTo>
                    <a:pt x="1505386" y="469598"/>
                  </a:lnTo>
                  <a:lnTo>
                    <a:pt x="1522466" y="511685"/>
                  </a:lnTo>
                  <a:lnTo>
                    <a:pt x="1537144" y="554942"/>
                  </a:lnTo>
                  <a:lnTo>
                    <a:pt x="1549338" y="599284"/>
                  </a:lnTo>
                  <a:lnTo>
                    <a:pt x="1558965" y="644631"/>
                  </a:lnTo>
                  <a:lnTo>
                    <a:pt x="1565943" y="690900"/>
                  </a:lnTo>
                  <a:lnTo>
                    <a:pt x="1570191" y="738009"/>
                  </a:lnTo>
                  <a:lnTo>
                    <a:pt x="1571625" y="785876"/>
                  </a:lnTo>
                  <a:lnTo>
                    <a:pt x="1570191" y="833741"/>
                  </a:lnTo>
                  <a:lnTo>
                    <a:pt x="1565943" y="880849"/>
                  </a:lnTo>
                  <a:lnTo>
                    <a:pt x="1558965" y="927115"/>
                  </a:lnTo>
                  <a:lnTo>
                    <a:pt x="1549338" y="972459"/>
                  </a:lnTo>
                  <a:lnTo>
                    <a:pt x="1537144" y="1016798"/>
                  </a:lnTo>
                  <a:lnTo>
                    <a:pt x="1522466" y="1060050"/>
                  </a:lnTo>
                  <a:lnTo>
                    <a:pt x="1505386" y="1102132"/>
                  </a:lnTo>
                  <a:lnTo>
                    <a:pt x="1485985" y="1142962"/>
                  </a:lnTo>
                  <a:lnTo>
                    <a:pt x="1464347" y="1182459"/>
                  </a:lnTo>
                  <a:lnTo>
                    <a:pt x="1440553" y="1220540"/>
                  </a:lnTo>
                  <a:lnTo>
                    <a:pt x="1414686" y="1257122"/>
                  </a:lnTo>
                  <a:lnTo>
                    <a:pt x="1386827" y="1292124"/>
                  </a:lnTo>
                  <a:lnTo>
                    <a:pt x="1357059" y="1325464"/>
                  </a:lnTo>
                  <a:lnTo>
                    <a:pt x="1325464" y="1357059"/>
                  </a:lnTo>
                  <a:lnTo>
                    <a:pt x="1292124" y="1386827"/>
                  </a:lnTo>
                  <a:lnTo>
                    <a:pt x="1257122" y="1414686"/>
                  </a:lnTo>
                  <a:lnTo>
                    <a:pt x="1220540" y="1440553"/>
                  </a:lnTo>
                  <a:lnTo>
                    <a:pt x="1182459" y="1464347"/>
                  </a:lnTo>
                  <a:lnTo>
                    <a:pt x="1142962" y="1485985"/>
                  </a:lnTo>
                  <a:lnTo>
                    <a:pt x="1102132" y="1505386"/>
                  </a:lnTo>
                  <a:lnTo>
                    <a:pt x="1060050" y="1522466"/>
                  </a:lnTo>
                  <a:lnTo>
                    <a:pt x="1016798" y="1537144"/>
                  </a:lnTo>
                  <a:lnTo>
                    <a:pt x="972459" y="1549338"/>
                  </a:lnTo>
                  <a:lnTo>
                    <a:pt x="927115" y="1558965"/>
                  </a:lnTo>
                  <a:lnTo>
                    <a:pt x="880849" y="1565943"/>
                  </a:lnTo>
                  <a:lnTo>
                    <a:pt x="833741" y="1570191"/>
                  </a:lnTo>
                  <a:lnTo>
                    <a:pt x="785876" y="1571625"/>
                  </a:lnTo>
                  <a:lnTo>
                    <a:pt x="737996" y="1570191"/>
                  </a:lnTo>
                  <a:lnTo>
                    <a:pt x="690876" y="1565943"/>
                  </a:lnTo>
                  <a:lnTo>
                    <a:pt x="644598" y="1558965"/>
                  </a:lnTo>
                  <a:lnTo>
                    <a:pt x="599243" y="1549338"/>
                  </a:lnTo>
                  <a:lnTo>
                    <a:pt x="554895" y="1537144"/>
                  </a:lnTo>
                  <a:lnTo>
                    <a:pt x="511634" y="1522466"/>
                  </a:lnTo>
                  <a:lnTo>
                    <a:pt x="469544" y="1505386"/>
                  </a:lnTo>
                  <a:lnTo>
                    <a:pt x="428706" y="1485985"/>
                  </a:lnTo>
                  <a:lnTo>
                    <a:pt x="389203" y="1464347"/>
                  </a:lnTo>
                  <a:lnTo>
                    <a:pt x="351116" y="1440553"/>
                  </a:lnTo>
                  <a:lnTo>
                    <a:pt x="314528" y="1414686"/>
                  </a:lnTo>
                  <a:lnTo>
                    <a:pt x="279521" y="1386827"/>
                  </a:lnTo>
                  <a:lnTo>
                    <a:pt x="246178" y="1357059"/>
                  </a:lnTo>
                  <a:lnTo>
                    <a:pt x="214579" y="1325464"/>
                  </a:lnTo>
                  <a:lnTo>
                    <a:pt x="184808" y="1292124"/>
                  </a:lnTo>
                  <a:lnTo>
                    <a:pt x="156947" y="1257122"/>
                  </a:lnTo>
                  <a:lnTo>
                    <a:pt x="131077" y="1220540"/>
                  </a:lnTo>
                  <a:lnTo>
                    <a:pt x="107282" y="1182459"/>
                  </a:lnTo>
                  <a:lnTo>
                    <a:pt x="85642" y="1142962"/>
                  </a:lnTo>
                  <a:lnTo>
                    <a:pt x="66240" y="1102132"/>
                  </a:lnTo>
                  <a:lnTo>
                    <a:pt x="49159" y="1060050"/>
                  </a:lnTo>
                  <a:lnTo>
                    <a:pt x="34480" y="1016798"/>
                  </a:lnTo>
                  <a:lnTo>
                    <a:pt x="22286" y="972459"/>
                  </a:lnTo>
                  <a:lnTo>
                    <a:pt x="12659" y="927115"/>
                  </a:lnTo>
                  <a:lnTo>
                    <a:pt x="5681" y="880849"/>
                  </a:lnTo>
                  <a:lnTo>
                    <a:pt x="1434" y="833741"/>
                  </a:lnTo>
                  <a:lnTo>
                    <a:pt x="0" y="785876"/>
                  </a:lnTo>
                  <a:close/>
                </a:path>
              </a:pathLst>
            </a:custGeom>
            <a:ln w="25400">
              <a:solidFill>
                <a:srgbClr val="FFC000"/>
              </a:solidFill>
            </a:ln>
          </p:spPr>
          <p:txBody>
            <a:bodyPr wrap="square" lIns="0" tIns="0" rIns="0" bIns="0" rtlCol="0"/>
            <a:lstStyle/>
            <a:p>
              <a:endParaRPr b="1" dirty="0"/>
            </a:p>
          </p:txBody>
        </p:sp>
      </p:grpSp>
      <p:grpSp>
        <p:nvGrpSpPr>
          <p:cNvPr id="47" name="Group 46">
            <a:extLst>
              <a:ext uri="{FF2B5EF4-FFF2-40B4-BE49-F238E27FC236}">
                <a16:creationId xmlns:a16="http://schemas.microsoft.com/office/drawing/2014/main" id="{D870206B-9B69-69E5-7150-055B58EB1A9E}"/>
              </a:ext>
            </a:extLst>
          </p:cNvPr>
          <p:cNvGrpSpPr/>
          <p:nvPr/>
        </p:nvGrpSpPr>
        <p:grpSpPr>
          <a:xfrm>
            <a:off x="1138174" y="4474094"/>
            <a:ext cx="1463040" cy="1063976"/>
            <a:chOff x="1857375" y="2526157"/>
            <a:chExt cx="1929130" cy="1786255"/>
          </a:xfrm>
          <a:effectLst>
            <a:outerShdw blurRad="50800" dist="38100" dir="2700000" algn="tl" rotWithShape="0">
              <a:prstClr val="black">
                <a:alpha val="40000"/>
              </a:prstClr>
            </a:outerShdw>
          </a:effectLst>
        </p:grpSpPr>
        <p:sp>
          <p:nvSpPr>
            <p:cNvPr id="48" name="object 8">
              <a:extLst>
                <a:ext uri="{FF2B5EF4-FFF2-40B4-BE49-F238E27FC236}">
                  <a16:creationId xmlns:a16="http://schemas.microsoft.com/office/drawing/2014/main" id="{7B9C4749-1BD2-0F3D-D679-0E893CD8A9F1}"/>
                </a:ext>
              </a:extLst>
            </p:cNvPr>
            <p:cNvSpPr/>
            <p:nvPr/>
          </p:nvSpPr>
          <p:spPr>
            <a:xfrm>
              <a:off x="1857375" y="2526157"/>
              <a:ext cx="1929130" cy="1786255"/>
            </a:xfrm>
            <a:custGeom>
              <a:avLst/>
              <a:gdLst/>
              <a:ahLst/>
              <a:cxnLst/>
              <a:rect l="l" t="t" r="r" b="b"/>
              <a:pathLst>
                <a:path w="1929129" h="1786254">
                  <a:moveTo>
                    <a:pt x="55752" y="446404"/>
                  </a:moveTo>
                  <a:lnTo>
                    <a:pt x="0" y="446404"/>
                  </a:lnTo>
                  <a:lnTo>
                    <a:pt x="0" y="1339468"/>
                  </a:lnTo>
                  <a:lnTo>
                    <a:pt x="55752" y="1339468"/>
                  </a:lnTo>
                  <a:lnTo>
                    <a:pt x="55752" y="446404"/>
                  </a:lnTo>
                  <a:close/>
                </a:path>
                <a:path w="1929129" h="1786254">
                  <a:moveTo>
                    <a:pt x="223266" y="446404"/>
                  </a:moveTo>
                  <a:lnTo>
                    <a:pt x="111632" y="446404"/>
                  </a:lnTo>
                  <a:lnTo>
                    <a:pt x="111632" y="1339468"/>
                  </a:lnTo>
                  <a:lnTo>
                    <a:pt x="223266" y="1339468"/>
                  </a:lnTo>
                  <a:lnTo>
                    <a:pt x="223266" y="446404"/>
                  </a:lnTo>
                  <a:close/>
                </a:path>
                <a:path w="1929129" h="1786254">
                  <a:moveTo>
                    <a:pt x="1035812" y="0"/>
                  </a:moveTo>
                  <a:lnTo>
                    <a:pt x="1035812" y="446404"/>
                  </a:lnTo>
                  <a:lnTo>
                    <a:pt x="279019" y="446404"/>
                  </a:lnTo>
                  <a:lnTo>
                    <a:pt x="279019" y="1339468"/>
                  </a:lnTo>
                  <a:lnTo>
                    <a:pt x="1035812" y="1339468"/>
                  </a:lnTo>
                  <a:lnTo>
                    <a:pt x="1035812" y="1785873"/>
                  </a:lnTo>
                  <a:lnTo>
                    <a:pt x="1928749" y="892937"/>
                  </a:lnTo>
                  <a:lnTo>
                    <a:pt x="1035812" y="0"/>
                  </a:lnTo>
                  <a:close/>
                </a:path>
              </a:pathLst>
            </a:custGeom>
            <a:solidFill>
              <a:srgbClr val="1F487C"/>
            </a:solidFill>
          </p:spPr>
          <p:txBody>
            <a:bodyPr wrap="square" lIns="0" tIns="0" rIns="0" bIns="0" rtlCol="0"/>
            <a:lstStyle/>
            <a:p>
              <a:endParaRPr dirty="0"/>
            </a:p>
          </p:txBody>
        </p:sp>
        <p:sp>
          <p:nvSpPr>
            <p:cNvPr id="49" name="object 9">
              <a:extLst>
                <a:ext uri="{FF2B5EF4-FFF2-40B4-BE49-F238E27FC236}">
                  <a16:creationId xmlns:a16="http://schemas.microsoft.com/office/drawing/2014/main" id="{E9B118F7-0AFA-3071-11E8-48B76FE66B59}"/>
                </a:ext>
              </a:extLst>
            </p:cNvPr>
            <p:cNvSpPr/>
            <p:nvPr/>
          </p:nvSpPr>
          <p:spPr>
            <a:xfrm>
              <a:off x="1857375" y="2972561"/>
              <a:ext cx="55880" cy="893444"/>
            </a:xfrm>
            <a:custGeom>
              <a:avLst/>
              <a:gdLst/>
              <a:ahLst/>
              <a:cxnLst/>
              <a:rect l="l" t="t" r="r" b="b"/>
              <a:pathLst>
                <a:path w="55880" h="893445">
                  <a:moveTo>
                    <a:pt x="0" y="0"/>
                  </a:moveTo>
                  <a:lnTo>
                    <a:pt x="55752" y="0"/>
                  </a:lnTo>
                  <a:lnTo>
                    <a:pt x="55752" y="893063"/>
                  </a:lnTo>
                  <a:lnTo>
                    <a:pt x="0" y="893063"/>
                  </a:lnTo>
                  <a:lnTo>
                    <a:pt x="0" y="0"/>
                  </a:lnTo>
                  <a:close/>
                </a:path>
              </a:pathLst>
            </a:custGeom>
            <a:ln w="25400">
              <a:solidFill>
                <a:srgbClr val="0D0D0D"/>
              </a:solidFill>
            </a:ln>
          </p:spPr>
          <p:txBody>
            <a:bodyPr wrap="square" lIns="0" tIns="0" rIns="0" bIns="0" rtlCol="0"/>
            <a:lstStyle/>
            <a:p>
              <a:endParaRPr dirty="0"/>
            </a:p>
          </p:txBody>
        </p:sp>
        <p:sp>
          <p:nvSpPr>
            <p:cNvPr id="50" name="object 10">
              <a:extLst>
                <a:ext uri="{FF2B5EF4-FFF2-40B4-BE49-F238E27FC236}">
                  <a16:creationId xmlns:a16="http://schemas.microsoft.com/office/drawing/2014/main" id="{2ED04242-9A3B-9091-3471-968B7C64CB80}"/>
                </a:ext>
              </a:extLst>
            </p:cNvPr>
            <p:cNvSpPr/>
            <p:nvPr/>
          </p:nvSpPr>
          <p:spPr>
            <a:xfrm>
              <a:off x="1969007" y="2972561"/>
              <a:ext cx="111760" cy="893444"/>
            </a:xfrm>
            <a:custGeom>
              <a:avLst/>
              <a:gdLst/>
              <a:ahLst/>
              <a:cxnLst/>
              <a:rect l="l" t="t" r="r" b="b"/>
              <a:pathLst>
                <a:path w="111760" h="893445">
                  <a:moveTo>
                    <a:pt x="0" y="0"/>
                  </a:moveTo>
                  <a:lnTo>
                    <a:pt x="111633" y="0"/>
                  </a:lnTo>
                  <a:lnTo>
                    <a:pt x="111633" y="893063"/>
                  </a:lnTo>
                  <a:lnTo>
                    <a:pt x="0" y="893063"/>
                  </a:lnTo>
                  <a:lnTo>
                    <a:pt x="0" y="0"/>
                  </a:lnTo>
                  <a:close/>
                </a:path>
              </a:pathLst>
            </a:custGeom>
            <a:ln w="25400">
              <a:solidFill>
                <a:srgbClr val="0D0D0D"/>
              </a:solidFill>
            </a:ln>
          </p:spPr>
          <p:txBody>
            <a:bodyPr wrap="square" lIns="0" tIns="0" rIns="0" bIns="0" rtlCol="0"/>
            <a:lstStyle/>
            <a:p>
              <a:endParaRPr dirty="0"/>
            </a:p>
          </p:txBody>
        </p:sp>
        <p:sp>
          <p:nvSpPr>
            <p:cNvPr id="51" name="object 11">
              <a:extLst>
                <a:ext uri="{FF2B5EF4-FFF2-40B4-BE49-F238E27FC236}">
                  <a16:creationId xmlns:a16="http://schemas.microsoft.com/office/drawing/2014/main" id="{E84DFFAF-61AD-44AD-D0BE-388F907D2DB5}"/>
                </a:ext>
              </a:extLst>
            </p:cNvPr>
            <p:cNvSpPr/>
            <p:nvPr/>
          </p:nvSpPr>
          <p:spPr>
            <a:xfrm>
              <a:off x="2136394" y="2526157"/>
              <a:ext cx="1649730" cy="1786255"/>
            </a:xfrm>
            <a:custGeom>
              <a:avLst/>
              <a:gdLst/>
              <a:ahLst/>
              <a:cxnLst/>
              <a:rect l="l" t="t" r="r" b="b"/>
              <a:pathLst>
                <a:path w="1649729" h="1786254">
                  <a:moveTo>
                    <a:pt x="0" y="446404"/>
                  </a:moveTo>
                  <a:lnTo>
                    <a:pt x="756793" y="446404"/>
                  </a:lnTo>
                  <a:lnTo>
                    <a:pt x="756793" y="0"/>
                  </a:lnTo>
                  <a:lnTo>
                    <a:pt x="1649730" y="892937"/>
                  </a:lnTo>
                  <a:lnTo>
                    <a:pt x="756793" y="1785873"/>
                  </a:lnTo>
                  <a:lnTo>
                    <a:pt x="756793" y="1339468"/>
                  </a:lnTo>
                  <a:lnTo>
                    <a:pt x="0" y="1339468"/>
                  </a:lnTo>
                  <a:lnTo>
                    <a:pt x="0" y="446404"/>
                  </a:lnTo>
                  <a:close/>
                </a:path>
              </a:pathLst>
            </a:custGeom>
            <a:ln w="25400">
              <a:solidFill>
                <a:srgbClr val="0D0D0D"/>
              </a:solidFill>
            </a:ln>
          </p:spPr>
          <p:txBody>
            <a:bodyPr wrap="square" lIns="0" tIns="0" rIns="0" bIns="0" rtlCol="0"/>
            <a:lstStyle/>
            <a:p>
              <a:endParaRPr dirty="0"/>
            </a:p>
          </p:txBody>
        </p:sp>
      </p:grpSp>
      <p:sp>
        <p:nvSpPr>
          <p:cNvPr id="52" name="object 12">
            <a:extLst>
              <a:ext uri="{FF2B5EF4-FFF2-40B4-BE49-F238E27FC236}">
                <a16:creationId xmlns:a16="http://schemas.microsoft.com/office/drawing/2014/main" id="{267A3A04-017B-4D39-A679-88CFDA7C6959}"/>
              </a:ext>
            </a:extLst>
          </p:cNvPr>
          <p:cNvSpPr txBox="1"/>
          <p:nvPr/>
        </p:nvSpPr>
        <p:spPr>
          <a:xfrm>
            <a:off x="1379232" y="4751490"/>
            <a:ext cx="956191" cy="505908"/>
          </a:xfrm>
          <a:prstGeom prst="rect">
            <a:avLst/>
          </a:prstGeom>
        </p:spPr>
        <p:txBody>
          <a:bodyPr vert="horz" wrap="square" lIns="0" tIns="13335" rIns="0" bIns="0" rtlCol="0">
            <a:spAutoFit/>
          </a:bodyPr>
          <a:lstStyle/>
          <a:p>
            <a:pPr marL="12700">
              <a:spcBef>
                <a:spcPts val="105"/>
              </a:spcBef>
            </a:pPr>
            <a:r>
              <a:rPr lang="en-US" sz="3200" b="1">
                <a:solidFill>
                  <a:srgbClr val="FFFFFF"/>
                </a:solidFill>
                <a:effectLst>
                  <a:outerShdw blurRad="38100" dist="38100" dir="2700000" algn="tl">
                    <a:srgbClr val="000000">
                      <a:alpha val="43137"/>
                    </a:srgbClr>
                  </a:outerShdw>
                </a:effectLst>
                <a:latin typeface="Hero" panose="00000500000000000000" pitchFamily="2" charset="0"/>
                <a:cs typeface="Verdana"/>
              </a:rPr>
              <a:t>2023</a:t>
            </a:r>
            <a:endParaRPr sz="3200" b="1" dirty="0">
              <a:effectLst>
                <a:outerShdw blurRad="38100" dist="38100" dir="2700000" algn="tl">
                  <a:srgbClr val="000000">
                    <a:alpha val="43137"/>
                  </a:srgbClr>
                </a:outerShdw>
              </a:effectLst>
              <a:latin typeface="Hero" panose="00000500000000000000" pitchFamily="2" charset="0"/>
              <a:cs typeface="Verdana"/>
            </a:endParaRPr>
          </a:p>
        </p:txBody>
      </p:sp>
      <p:grpSp>
        <p:nvGrpSpPr>
          <p:cNvPr id="53" name="Group 52">
            <a:extLst>
              <a:ext uri="{FF2B5EF4-FFF2-40B4-BE49-F238E27FC236}">
                <a16:creationId xmlns:a16="http://schemas.microsoft.com/office/drawing/2014/main" id="{3B5CAA2B-9BAC-AC46-8752-7F3D1447E3EF}"/>
              </a:ext>
            </a:extLst>
          </p:cNvPr>
          <p:cNvGrpSpPr/>
          <p:nvPr/>
        </p:nvGrpSpPr>
        <p:grpSpPr>
          <a:xfrm>
            <a:off x="4443603" y="4474094"/>
            <a:ext cx="1463040" cy="1060704"/>
            <a:chOff x="1857375" y="2526157"/>
            <a:chExt cx="1929130" cy="1786255"/>
          </a:xfrm>
          <a:effectLst>
            <a:outerShdw blurRad="50800" dist="38100" dir="2700000" algn="tl" rotWithShape="0">
              <a:prstClr val="black">
                <a:alpha val="40000"/>
              </a:prstClr>
            </a:outerShdw>
          </a:effectLst>
        </p:grpSpPr>
        <p:sp>
          <p:nvSpPr>
            <p:cNvPr id="54" name="object 8">
              <a:extLst>
                <a:ext uri="{FF2B5EF4-FFF2-40B4-BE49-F238E27FC236}">
                  <a16:creationId xmlns:a16="http://schemas.microsoft.com/office/drawing/2014/main" id="{51B16EF5-A5E9-5263-004C-85520769C062}"/>
                </a:ext>
              </a:extLst>
            </p:cNvPr>
            <p:cNvSpPr/>
            <p:nvPr/>
          </p:nvSpPr>
          <p:spPr>
            <a:xfrm>
              <a:off x="1857375" y="2526157"/>
              <a:ext cx="1929130" cy="1786255"/>
            </a:xfrm>
            <a:custGeom>
              <a:avLst/>
              <a:gdLst/>
              <a:ahLst/>
              <a:cxnLst/>
              <a:rect l="l" t="t" r="r" b="b"/>
              <a:pathLst>
                <a:path w="1929129" h="1786254">
                  <a:moveTo>
                    <a:pt x="55752" y="446404"/>
                  </a:moveTo>
                  <a:lnTo>
                    <a:pt x="0" y="446404"/>
                  </a:lnTo>
                  <a:lnTo>
                    <a:pt x="0" y="1339468"/>
                  </a:lnTo>
                  <a:lnTo>
                    <a:pt x="55752" y="1339468"/>
                  </a:lnTo>
                  <a:lnTo>
                    <a:pt x="55752" y="446404"/>
                  </a:lnTo>
                  <a:close/>
                </a:path>
                <a:path w="1929129" h="1786254">
                  <a:moveTo>
                    <a:pt x="223266" y="446404"/>
                  </a:moveTo>
                  <a:lnTo>
                    <a:pt x="111632" y="446404"/>
                  </a:lnTo>
                  <a:lnTo>
                    <a:pt x="111632" y="1339468"/>
                  </a:lnTo>
                  <a:lnTo>
                    <a:pt x="223266" y="1339468"/>
                  </a:lnTo>
                  <a:lnTo>
                    <a:pt x="223266" y="446404"/>
                  </a:lnTo>
                  <a:close/>
                </a:path>
                <a:path w="1929129" h="1786254">
                  <a:moveTo>
                    <a:pt x="1035812" y="0"/>
                  </a:moveTo>
                  <a:lnTo>
                    <a:pt x="1035812" y="446404"/>
                  </a:lnTo>
                  <a:lnTo>
                    <a:pt x="279019" y="446404"/>
                  </a:lnTo>
                  <a:lnTo>
                    <a:pt x="279019" y="1339468"/>
                  </a:lnTo>
                  <a:lnTo>
                    <a:pt x="1035812" y="1339468"/>
                  </a:lnTo>
                  <a:lnTo>
                    <a:pt x="1035812" y="1785873"/>
                  </a:lnTo>
                  <a:lnTo>
                    <a:pt x="1928749" y="892937"/>
                  </a:lnTo>
                  <a:lnTo>
                    <a:pt x="1035812" y="0"/>
                  </a:lnTo>
                  <a:close/>
                </a:path>
              </a:pathLst>
            </a:custGeom>
            <a:solidFill>
              <a:srgbClr val="1F487C"/>
            </a:solidFill>
          </p:spPr>
          <p:txBody>
            <a:bodyPr wrap="square" lIns="0" tIns="0" rIns="0" bIns="0" rtlCol="0"/>
            <a:lstStyle/>
            <a:p>
              <a:endParaRPr dirty="0"/>
            </a:p>
          </p:txBody>
        </p:sp>
        <p:sp>
          <p:nvSpPr>
            <p:cNvPr id="55" name="object 9">
              <a:extLst>
                <a:ext uri="{FF2B5EF4-FFF2-40B4-BE49-F238E27FC236}">
                  <a16:creationId xmlns:a16="http://schemas.microsoft.com/office/drawing/2014/main" id="{F6D37777-2657-E688-6D7F-2414514495EE}"/>
                </a:ext>
              </a:extLst>
            </p:cNvPr>
            <p:cNvSpPr/>
            <p:nvPr/>
          </p:nvSpPr>
          <p:spPr>
            <a:xfrm>
              <a:off x="1857375" y="2972561"/>
              <a:ext cx="55880" cy="893444"/>
            </a:xfrm>
            <a:custGeom>
              <a:avLst/>
              <a:gdLst/>
              <a:ahLst/>
              <a:cxnLst/>
              <a:rect l="l" t="t" r="r" b="b"/>
              <a:pathLst>
                <a:path w="55880" h="893445">
                  <a:moveTo>
                    <a:pt x="0" y="0"/>
                  </a:moveTo>
                  <a:lnTo>
                    <a:pt x="55752" y="0"/>
                  </a:lnTo>
                  <a:lnTo>
                    <a:pt x="55752" y="893063"/>
                  </a:lnTo>
                  <a:lnTo>
                    <a:pt x="0" y="893063"/>
                  </a:lnTo>
                  <a:lnTo>
                    <a:pt x="0" y="0"/>
                  </a:lnTo>
                  <a:close/>
                </a:path>
              </a:pathLst>
            </a:custGeom>
            <a:ln w="25400">
              <a:solidFill>
                <a:srgbClr val="0D0D0D"/>
              </a:solidFill>
            </a:ln>
          </p:spPr>
          <p:txBody>
            <a:bodyPr wrap="square" lIns="0" tIns="0" rIns="0" bIns="0" rtlCol="0"/>
            <a:lstStyle/>
            <a:p>
              <a:endParaRPr dirty="0"/>
            </a:p>
          </p:txBody>
        </p:sp>
        <p:sp>
          <p:nvSpPr>
            <p:cNvPr id="56" name="object 10">
              <a:extLst>
                <a:ext uri="{FF2B5EF4-FFF2-40B4-BE49-F238E27FC236}">
                  <a16:creationId xmlns:a16="http://schemas.microsoft.com/office/drawing/2014/main" id="{A764A03C-09E9-3776-C182-90500F2D443D}"/>
                </a:ext>
              </a:extLst>
            </p:cNvPr>
            <p:cNvSpPr/>
            <p:nvPr/>
          </p:nvSpPr>
          <p:spPr>
            <a:xfrm>
              <a:off x="1969007" y="2972561"/>
              <a:ext cx="111760" cy="893444"/>
            </a:xfrm>
            <a:custGeom>
              <a:avLst/>
              <a:gdLst/>
              <a:ahLst/>
              <a:cxnLst/>
              <a:rect l="l" t="t" r="r" b="b"/>
              <a:pathLst>
                <a:path w="111760" h="893445">
                  <a:moveTo>
                    <a:pt x="0" y="0"/>
                  </a:moveTo>
                  <a:lnTo>
                    <a:pt x="111633" y="0"/>
                  </a:lnTo>
                  <a:lnTo>
                    <a:pt x="111633" y="893063"/>
                  </a:lnTo>
                  <a:lnTo>
                    <a:pt x="0" y="893063"/>
                  </a:lnTo>
                  <a:lnTo>
                    <a:pt x="0" y="0"/>
                  </a:lnTo>
                  <a:close/>
                </a:path>
              </a:pathLst>
            </a:custGeom>
            <a:ln w="25400">
              <a:solidFill>
                <a:srgbClr val="0D0D0D"/>
              </a:solidFill>
            </a:ln>
          </p:spPr>
          <p:txBody>
            <a:bodyPr wrap="square" lIns="0" tIns="0" rIns="0" bIns="0" rtlCol="0"/>
            <a:lstStyle/>
            <a:p>
              <a:endParaRPr dirty="0"/>
            </a:p>
          </p:txBody>
        </p:sp>
        <p:sp>
          <p:nvSpPr>
            <p:cNvPr id="57" name="object 11">
              <a:extLst>
                <a:ext uri="{FF2B5EF4-FFF2-40B4-BE49-F238E27FC236}">
                  <a16:creationId xmlns:a16="http://schemas.microsoft.com/office/drawing/2014/main" id="{CEEEB261-6117-ECE7-73CA-610D5FF2F41C}"/>
                </a:ext>
              </a:extLst>
            </p:cNvPr>
            <p:cNvSpPr/>
            <p:nvPr/>
          </p:nvSpPr>
          <p:spPr>
            <a:xfrm>
              <a:off x="2136394" y="2526157"/>
              <a:ext cx="1649730" cy="1786255"/>
            </a:xfrm>
            <a:custGeom>
              <a:avLst/>
              <a:gdLst/>
              <a:ahLst/>
              <a:cxnLst/>
              <a:rect l="l" t="t" r="r" b="b"/>
              <a:pathLst>
                <a:path w="1649729" h="1786254">
                  <a:moveTo>
                    <a:pt x="0" y="446404"/>
                  </a:moveTo>
                  <a:lnTo>
                    <a:pt x="756793" y="446404"/>
                  </a:lnTo>
                  <a:lnTo>
                    <a:pt x="756793" y="0"/>
                  </a:lnTo>
                  <a:lnTo>
                    <a:pt x="1649730" y="892937"/>
                  </a:lnTo>
                  <a:lnTo>
                    <a:pt x="756793" y="1785873"/>
                  </a:lnTo>
                  <a:lnTo>
                    <a:pt x="756793" y="1339468"/>
                  </a:lnTo>
                  <a:lnTo>
                    <a:pt x="0" y="1339468"/>
                  </a:lnTo>
                  <a:lnTo>
                    <a:pt x="0" y="446404"/>
                  </a:lnTo>
                  <a:close/>
                </a:path>
              </a:pathLst>
            </a:custGeom>
            <a:ln w="25400">
              <a:solidFill>
                <a:srgbClr val="0D0D0D"/>
              </a:solidFill>
            </a:ln>
          </p:spPr>
          <p:txBody>
            <a:bodyPr wrap="square" lIns="0" tIns="0" rIns="0" bIns="0" rtlCol="0"/>
            <a:lstStyle/>
            <a:p>
              <a:endParaRPr dirty="0"/>
            </a:p>
          </p:txBody>
        </p:sp>
      </p:grpSp>
      <p:sp>
        <p:nvSpPr>
          <p:cNvPr id="58" name="object 12">
            <a:extLst>
              <a:ext uri="{FF2B5EF4-FFF2-40B4-BE49-F238E27FC236}">
                <a16:creationId xmlns:a16="http://schemas.microsoft.com/office/drawing/2014/main" id="{4A2AC4D4-7DA9-4064-6A98-FC060A819AE6}"/>
              </a:ext>
            </a:extLst>
          </p:cNvPr>
          <p:cNvSpPr txBox="1"/>
          <p:nvPr/>
        </p:nvSpPr>
        <p:spPr>
          <a:xfrm>
            <a:off x="4720336" y="4763807"/>
            <a:ext cx="1337775" cy="505908"/>
          </a:xfrm>
          <a:prstGeom prst="rect">
            <a:avLst/>
          </a:prstGeom>
        </p:spPr>
        <p:txBody>
          <a:bodyPr vert="horz" wrap="square" lIns="0" tIns="13335" rIns="0" bIns="0" rtlCol="0">
            <a:spAutoFit/>
          </a:bodyPr>
          <a:lstStyle/>
          <a:p>
            <a:pPr marL="12700">
              <a:spcBef>
                <a:spcPts val="105"/>
              </a:spcBef>
            </a:pPr>
            <a:r>
              <a:rPr lang="en-US" sz="3200" b="1" dirty="0">
                <a:solidFill>
                  <a:srgbClr val="FFFFFF"/>
                </a:solidFill>
                <a:effectLst>
                  <a:outerShdw blurRad="38100" dist="38100" dir="2700000" algn="tl">
                    <a:srgbClr val="000000">
                      <a:alpha val="43137"/>
                    </a:srgbClr>
                  </a:outerShdw>
                </a:effectLst>
                <a:latin typeface="Hero" panose="00000500000000000000" pitchFamily="2" charset="0"/>
                <a:cs typeface="Verdana"/>
              </a:rPr>
              <a:t>2024</a:t>
            </a:r>
            <a:endParaRPr sz="3200" b="1" dirty="0">
              <a:effectLst>
                <a:outerShdw blurRad="38100" dist="38100" dir="2700000" algn="tl">
                  <a:srgbClr val="000000">
                    <a:alpha val="43137"/>
                  </a:srgbClr>
                </a:outerShdw>
              </a:effectLst>
              <a:latin typeface="Hero" panose="00000500000000000000" pitchFamily="2" charset="0"/>
              <a:cs typeface="Verdana"/>
            </a:endParaRPr>
          </a:p>
        </p:txBody>
      </p:sp>
      <p:grpSp>
        <p:nvGrpSpPr>
          <p:cNvPr id="59" name="Group 58">
            <a:extLst>
              <a:ext uri="{FF2B5EF4-FFF2-40B4-BE49-F238E27FC236}">
                <a16:creationId xmlns:a16="http://schemas.microsoft.com/office/drawing/2014/main" id="{862B16D3-BE03-5FFD-B1CB-B8C5740B3204}"/>
              </a:ext>
            </a:extLst>
          </p:cNvPr>
          <p:cNvGrpSpPr/>
          <p:nvPr/>
        </p:nvGrpSpPr>
        <p:grpSpPr>
          <a:xfrm>
            <a:off x="7874410" y="4506508"/>
            <a:ext cx="1463040" cy="1060704"/>
            <a:chOff x="1857375" y="2526157"/>
            <a:chExt cx="1929130" cy="1786255"/>
          </a:xfrm>
          <a:effectLst>
            <a:outerShdw blurRad="50800" dist="38100" dir="2700000" algn="tl" rotWithShape="0">
              <a:prstClr val="black">
                <a:alpha val="40000"/>
              </a:prstClr>
            </a:outerShdw>
          </a:effectLst>
        </p:grpSpPr>
        <p:sp>
          <p:nvSpPr>
            <p:cNvPr id="60" name="object 8">
              <a:extLst>
                <a:ext uri="{FF2B5EF4-FFF2-40B4-BE49-F238E27FC236}">
                  <a16:creationId xmlns:a16="http://schemas.microsoft.com/office/drawing/2014/main" id="{874C0A3B-BB88-8A3F-9BDB-F2BFE0472DB1}"/>
                </a:ext>
              </a:extLst>
            </p:cNvPr>
            <p:cNvSpPr/>
            <p:nvPr/>
          </p:nvSpPr>
          <p:spPr>
            <a:xfrm>
              <a:off x="1857375" y="2526157"/>
              <a:ext cx="1929130" cy="1786255"/>
            </a:xfrm>
            <a:custGeom>
              <a:avLst/>
              <a:gdLst/>
              <a:ahLst/>
              <a:cxnLst/>
              <a:rect l="l" t="t" r="r" b="b"/>
              <a:pathLst>
                <a:path w="1929129" h="1786254">
                  <a:moveTo>
                    <a:pt x="55752" y="446404"/>
                  </a:moveTo>
                  <a:lnTo>
                    <a:pt x="0" y="446404"/>
                  </a:lnTo>
                  <a:lnTo>
                    <a:pt x="0" y="1339468"/>
                  </a:lnTo>
                  <a:lnTo>
                    <a:pt x="55752" y="1339468"/>
                  </a:lnTo>
                  <a:lnTo>
                    <a:pt x="55752" y="446404"/>
                  </a:lnTo>
                  <a:close/>
                </a:path>
                <a:path w="1929129" h="1786254">
                  <a:moveTo>
                    <a:pt x="223266" y="446404"/>
                  </a:moveTo>
                  <a:lnTo>
                    <a:pt x="111632" y="446404"/>
                  </a:lnTo>
                  <a:lnTo>
                    <a:pt x="111632" y="1339468"/>
                  </a:lnTo>
                  <a:lnTo>
                    <a:pt x="223266" y="1339468"/>
                  </a:lnTo>
                  <a:lnTo>
                    <a:pt x="223266" y="446404"/>
                  </a:lnTo>
                  <a:close/>
                </a:path>
                <a:path w="1929129" h="1786254">
                  <a:moveTo>
                    <a:pt x="1035812" y="0"/>
                  </a:moveTo>
                  <a:lnTo>
                    <a:pt x="1035812" y="446404"/>
                  </a:lnTo>
                  <a:lnTo>
                    <a:pt x="279019" y="446404"/>
                  </a:lnTo>
                  <a:lnTo>
                    <a:pt x="279019" y="1339468"/>
                  </a:lnTo>
                  <a:lnTo>
                    <a:pt x="1035812" y="1339468"/>
                  </a:lnTo>
                  <a:lnTo>
                    <a:pt x="1035812" y="1785873"/>
                  </a:lnTo>
                  <a:lnTo>
                    <a:pt x="1928749" y="892937"/>
                  </a:lnTo>
                  <a:lnTo>
                    <a:pt x="1035812" y="0"/>
                  </a:lnTo>
                  <a:close/>
                </a:path>
              </a:pathLst>
            </a:custGeom>
            <a:solidFill>
              <a:srgbClr val="1F487C"/>
            </a:solidFill>
          </p:spPr>
          <p:txBody>
            <a:bodyPr wrap="square" lIns="0" tIns="0" rIns="0" bIns="0" rtlCol="0"/>
            <a:lstStyle/>
            <a:p>
              <a:pPr algn="r"/>
              <a:endParaRPr dirty="0"/>
            </a:p>
          </p:txBody>
        </p:sp>
        <p:sp>
          <p:nvSpPr>
            <p:cNvPr id="61" name="object 9">
              <a:extLst>
                <a:ext uri="{FF2B5EF4-FFF2-40B4-BE49-F238E27FC236}">
                  <a16:creationId xmlns:a16="http://schemas.microsoft.com/office/drawing/2014/main" id="{5E7EB0DC-75E9-C9D5-4D8D-F0049D427371}"/>
                </a:ext>
              </a:extLst>
            </p:cNvPr>
            <p:cNvSpPr/>
            <p:nvPr/>
          </p:nvSpPr>
          <p:spPr>
            <a:xfrm>
              <a:off x="1857375" y="2972561"/>
              <a:ext cx="55880" cy="893444"/>
            </a:xfrm>
            <a:custGeom>
              <a:avLst/>
              <a:gdLst/>
              <a:ahLst/>
              <a:cxnLst/>
              <a:rect l="l" t="t" r="r" b="b"/>
              <a:pathLst>
                <a:path w="55880" h="893445">
                  <a:moveTo>
                    <a:pt x="0" y="0"/>
                  </a:moveTo>
                  <a:lnTo>
                    <a:pt x="55752" y="0"/>
                  </a:lnTo>
                  <a:lnTo>
                    <a:pt x="55752" y="893063"/>
                  </a:lnTo>
                  <a:lnTo>
                    <a:pt x="0" y="893063"/>
                  </a:lnTo>
                  <a:lnTo>
                    <a:pt x="0" y="0"/>
                  </a:lnTo>
                  <a:close/>
                </a:path>
              </a:pathLst>
            </a:custGeom>
            <a:ln w="25400">
              <a:solidFill>
                <a:srgbClr val="0D0D0D"/>
              </a:solidFill>
            </a:ln>
          </p:spPr>
          <p:txBody>
            <a:bodyPr wrap="square" lIns="0" tIns="0" rIns="0" bIns="0" rtlCol="0"/>
            <a:lstStyle/>
            <a:p>
              <a:pPr algn="r"/>
              <a:endParaRPr dirty="0"/>
            </a:p>
          </p:txBody>
        </p:sp>
        <p:sp>
          <p:nvSpPr>
            <p:cNvPr id="62" name="object 10">
              <a:extLst>
                <a:ext uri="{FF2B5EF4-FFF2-40B4-BE49-F238E27FC236}">
                  <a16:creationId xmlns:a16="http://schemas.microsoft.com/office/drawing/2014/main" id="{BBF1D8B6-2885-B351-804F-438281866167}"/>
                </a:ext>
              </a:extLst>
            </p:cNvPr>
            <p:cNvSpPr/>
            <p:nvPr/>
          </p:nvSpPr>
          <p:spPr>
            <a:xfrm>
              <a:off x="1969007" y="2972561"/>
              <a:ext cx="111760" cy="893444"/>
            </a:xfrm>
            <a:custGeom>
              <a:avLst/>
              <a:gdLst/>
              <a:ahLst/>
              <a:cxnLst/>
              <a:rect l="l" t="t" r="r" b="b"/>
              <a:pathLst>
                <a:path w="111760" h="893445">
                  <a:moveTo>
                    <a:pt x="0" y="0"/>
                  </a:moveTo>
                  <a:lnTo>
                    <a:pt x="111633" y="0"/>
                  </a:lnTo>
                  <a:lnTo>
                    <a:pt x="111633" y="893063"/>
                  </a:lnTo>
                  <a:lnTo>
                    <a:pt x="0" y="893063"/>
                  </a:lnTo>
                  <a:lnTo>
                    <a:pt x="0" y="0"/>
                  </a:lnTo>
                  <a:close/>
                </a:path>
              </a:pathLst>
            </a:custGeom>
            <a:ln w="25400">
              <a:solidFill>
                <a:srgbClr val="0D0D0D"/>
              </a:solidFill>
            </a:ln>
          </p:spPr>
          <p:txBody>
            <a:bodyPr wrap="square" lIns="0" tIns="0" rIns="0" bIns="0" rtlCol="0"/>
            <a:lstStyle/>
            <a:p>
              <a:pPr algn="r"/>
              <a:endParaRPr dirty="0"/>
            </a:p>
          </p:txBody>
        </p:sp>
        <p:sp>
          <p:nvSpPr>
            <p:cNvPr id="63" name="object 11">
              <a:extLst>
                <a:ext uri="{FF2B5EF4-FFF2-40B4-BE49-F238E27FC236}">
                  <a16:creationId xmlns:a16="http://schemas.microsoft.com/office/drawing/2014/main" id="{7918DB09-E478-E74C-860F-351B4EA73029}"/>
                </a:ext>
              </a:extLst>
            </p:cNvPr>
            <p:cNvSpPr/>
            <p:nvPr/>
          </p:nvSpPr>
          <p:spPr>
            <a:xfrm>
              <a:off x="2136394" y="2526157"/>
              <a:ext cx="1649730" cy="1786255"/>
            </a:xfrm>
            <a:custGeom>
              <a:avLst/>
              <a:gdLst/>
              <a:ahLst/>
              <a:cxnLst/>
              <a:rect l="l" t="t" r="r" b="b"/>
              <a:pathLst>
                <a:path w="1649729" h="1786254">
                  <a:moveTo>
                    <a:pt x="0" y="446404"/>
                  </a:moveTo>
                  <a:lnTo>
                    <a:pt x="756793" y="446404"/>
                  </a:lnTo>
                  <a:lnTo>
                    <a:pt x="756793" y="0"/>
                  </a:lnTo>
                  <a:lnTo>
                    <a:pt x="1649730" y="892937"/>
                  </a:lnTo>
                  <a:lnTo>
                    <a:pt x="756793" y="1785873"/>
                  </a:lnTo>
                  <a:lnTo>
                    <a:pt x="756793" y="1339468"/>
                  </a:lnTo>
                  <a:lnTo>
                    <a:pt x="0" y="1339468"/>
                  </a:lnTo>
                  <a:lnTo>
                    <a:pt x="0" y="446404"/>
                  </a:lnTo>
                  <a:close/>
                </a:path>
              </a:pathLst>
            </a:custGeom>
            <a:ln w="25400">
              <a:solidFill>
                <a:srgbClr val="0D0D0D"/>
              </a:solidFill>
            </a:ln>
          </p:spPr>
          <p:txBody>
            <a:bodyPr wrap="square" lIns="0" tIns="0" rIns="0" bIns="0" rtlCol="0"/>
            <a:lstStyle/>
            <a:p>
              <a:pPr algn="r"/>
              <a:endParaRPr dirty="0"/>
            </a:p>
          </p:txBody>
        </p:sp>
      </p:grpSp>
      <p:sp>
        <p:nvSpPr>
          <p:cNvPr id="64" name="object 12">
            <a:extLst>
              <a:ext uri="{FF2B5EF4-FFF2-40B4-BE49-F238E27FC236}">
                <a16:creationId xmlns:a16="http://schemas.microsoft.com/office/drawing/2014/main" id="{D09167B5-F55B-CE08-39B6-0D8DBB67C33A}"/>
              </a:ext>
            </a:extLst>
          </p:cNvPr>
          <p:cNvSpPr txBox="1"/>
          <p:nvPr/>
        </p:nvSpPr>
        <p:spPr>
          <a:xfrm>
            <a:off x="8079055" y="4763807"/>
            <a:ext cx="1097762" cy="505908"/>
          </a:xfrm>
          <a:prstGeom prst="rect">
            <a:avLst/>
          </a:prstGeom>
        </p:spPr>
        <p:txBody>
          <a:bodyPr vert="horz" wrap="square" lIns="0" tIns="13335" rIns="0" bIns="0" rtlCol="0">
            <a:spAutoFit/>
          </a:bodyPr>
          <a:lstStyle/>
          <a:p>
            <a:pPr marL="12700">
              <a:spcBef>
                <a:spcPts val="105"/>
              </a:spcBef>
            </a:pPr>
            <a:r>
              <a:rPr lang="en-US" sz="3200" b="1" dirty="0">
                <a:solidFill>
                  <a:srgbClr val="FFFFFF"/>
                </a:solidFill>
                <a:effectLst>
                  <a:outerShdw blurRad="38100" dist="38100" dir="2700000" algn="tl">
                    <a:srgbClr val="000000">
                      <a:alpha val="43137"/>
                    </a:srgbClr>
                  </a:outerShdw>
                </a:effectLst>
                <a:latin typeface="Hero" panose="00000500000000000000" pitchFamily="2" charset="0"/>
                <a:cs typeface="Verdana"/>
              </a:rPr>
              <a:t>2025</a:t>
            </a:r>
            <a:endParaRPr sz="3200" b="1" dirty="0">
              <a:effectLst>
                <a:outerShdw blurRad="38100" dist="38100" dir="2700000" algn="tl">
                  <a:srgbClr val="000000">
                    <a:alpha val="43137"/>
                  </a:srgbClr>
                </a:outerShdw>
              </a:effectLst>
              <a:latin typeface="Hero" panose="00000500000000000000" pitchFamily="2" charset="0"/>
              <a:cs typeface="Verdana"/>
            </a:endParaRPr>
          </a:p>
        </p:txBody>
      </p:sp>
      <p:grpSp>
        <p:nvGrpSpPr>
          <p:cNvPr id="66" name="Group 65">
            <a:extLst>
              <a:ext uri="{FF2B5EF4-FFF2-40B4-BE49-F238E27FC236}">
                <a16:creationId xmlns:a16="http://schemas.microsoft.com/office/drawing/2014/main" id="{8F490659-E240-93D2-C133-E5C89D177C21}"/>
              </a:ext>
            </a:extLst>
          </p:cNvPr>
          <p:cNvGrpSpPr/>
          <p:nvPr/>
        </p:nvGrpSpPr>
        <p:grpSpPr>
          <a:xfrm>
            <a:off x="6097003" y="4279722"/>
            <a:ext cx="1460613" cy="1416236"/>
            <a:chOff x="3079484" y="2629037"/>
            <a:chExt cx="1580741" cy="1586346"/>
          </a:xfrm>
          <a:effectLst>
            <a:outerShdw blurRad="50800" dist="38100" dir="2700000" algn="tl" rotWithShape="0">
              <a:prstClr val="black">
                <a:alpha val="40000"/>
              </a:prstClr>
            </a:outerShdw>
          </a:effectLst>
        </p:grpSpPr>
        <p:sp>
          <p:nvSpPr>
            <p:cNvPr id="67" name="object 13">
              <a:extLst>
                <a:ext uri="{FF2B5EF4-FFF2-40B4-BE49-F238E27FC236}">
                  <a16:creationId xmlns:a16="http://schemas.microsoft.com/office/drawing/2014/main" id="{242593C7-514E-0B8C-E7E0-C0DEA0555A21}"/>
                </a:ext>
              </a:extLst>
            </p:cNvPr>
            <p:cNvSpPr/>
            <p:nvPr/>
          </p:nvSpPr>
          <p:spPr>
            <a:xfrm>
              <a:off x="3088600" y="2643758"/>
              <a:ext cx="1571625" cy="1571625"/>
            </a:xfrm>
            <a:custGeom>
              <a:avLst/>
              <a:gdLst/>
              <a:ahLst/>
              <a:cxnLst/>
              <a:rect l="l" t="t" r="r" b="b"/>
              <a:pathLst>
                <a:path w="1571625" h="1571625">
                  <a:moveTo>
                    <a:pt x="785876" y="0"/>
                  </a:moveTo>
                  <a:lnTo>
                    <a:pt x="737996" y="1434"/>
                  </a:lnTo>
                  <a:lnTo>
                    <a:pt x="690876" y="5683"/>
                  </a:lnTo>
                  <a:lnTo>
                    <a:pt x="644598" y="12663"/>
                  </a:lnTo>
                  <a:lnTo>
                    <a:pt x="599243" y="22293"/>
                  </a:lnTo>
                  <a:lnTo>
                    <a:pt x="554895" y="34491"/>
                  </a:lnTo>
                  <a:lnTo>
                    <a:pt x="511634" y="49174"/>
                  </a:lnTo>
                  <a:lnTo>
                    <a:pt x="469544" y="66259"/>
                  </a:lnTo>
                  <a:lnTo>
                    <a:pt x="428706" y="85665"/>
                  </a:lnTo>
                  <a:lnTo>
                    <a:pt x="389203" y="107310"/>
                  </a:lnTo>
                  <a:lnTo>
                    <a:pt x="351116" y="131110"/>
                  </a:lnTo>
                  <a:lnTo>
                    <a:pt x="314528" y="156984"/>
                  </a:lnTo>
                  <a:lnTo>
                    <a:pt x="279521" y="184850"/>
                  </a:lnTo>
                  <a:lnTo>
                    <a:pt x="246178" y="214625"/>
                  </a:lnTo>
                  <a:lnTo>
                    <a:pt x="214579" y="246227"/>
                  </a:lnTo>
                  <a:lnTo>
                    <a:pt x="184808" y="279574"/>
                  </a:lnTo>
                  <a:lnTo>
                    <a:pt x="156947" y="314583"/>
                  </a:lnTo>
                  <a:lnTo>
                    <a:pt x="131077" y="351172"/>
                  </a:lnTo>
                  <a:lnTo>
                    <a:pt x="107282" y="389259"/>
                  </a:lnTo>
                  <a:lnTo>
                    <a:pt x="85642" y="428762"/>
                  </a:lnTo>
                  <a:lnTo>
                    <a:pt x="66240" y="469598"/>
                  </a:lnTo>
                  <a:lnTo>
                    <a:pt x="49159" y="511685"/>
                  </a:lnTo>
                  <a:lnTo>
                    <a:pt x="34480" y="554942"/>
                  </a:lnTo>
                  <a:lnTo>
                    <a:pt x="22286" y="599284"/>
                  </a:lnTo>
                  <a:lnTo>
                    <a:pt x="12659" y="644631"/>
                  </a:lnTo>
                  <a:lnTo>
                    <a:pt x="5681" y="690900"/>
                  </a:lnTo>
                  <a:lnTo>
                    <a:pt x="1434" y="738009"/>
                  </a:lnTo>
                  <a:lnTo>
                    <a:pt x="0" y="785876"/>
                  </a:lnTo>
                  <a:lnTo>
                    <a:pt x="1434" y="833741"/>
                  </a:lnTo>
                  <a:lnTo>
                    <a:pt x="5681" y="880849"/>
                  </a:lnTo>
                  <a:lnTo>
                    <a:pt x="12659" y="927115"/>
                  </a:lnTo>
                  <a:lnTo>
                    <a:pt x="22286" y="972459"/>
                  </a:lnTo>
                  <a:lnTo>
                    <a:pt x="34480" y="1016798"/>
                  </a:lnTo>
                  <a:lnTo>
                    <a:pt x="49159" y="1060050"/>
                  </a:lnTo>
                  <a:lnTo>
                    <a:pt x="66240" y="1102132"/>
                  </a:lnTo>
                  <a:lnTo>
                    <a:pt x="85642" y="1142962"/>
                  </a:lnTo>
                  <a:lnTo>
                    <a:pt x="107282" y="1182459"/>
                  </a:lnTo>
                  <a:lnTo>
                    <a:pt x="131077" y="1220540"/>
                  </a:lnTo>
                  <a:lnTo>
                    <a:pt x="156947" y="1257122"/>
                  </a:lnTo>
                  <a:lnTo>
                    <a:pt x="184808" y="1292124"/>
                  </a:lnTo>
                  <a:lnTo>
                    <a:pt x="214579" y="1325464"/>
                  </a:lnTo>
                  <a:lnTo>
                    <a:pt x="246178" y="1357059"/>
                  </a:lnTo>
                  <a:lnTo>
                    <a:pt x="279521" y="1386827"/>
                  </a:lnTo>
                  <a:lnTo>
                    <a:pt x="314528" y="1414686"/>
                  </a:lnTo>
                  <a:lnTo>
                    <a:pt x="351116" y="1440553"/>
                  </a:lnTo>
                  <a:lnTo>
                    <a:pt x="389203" y="1464347"/>
                  </a:lnTo>
                  <a:lnTo>
                    <a:pt x="428706" y="1485985"/>
                  </a:lnTo>
                  <a:lnTo>
                    <a:pt x="469544" y="1505386"/>
                  </a:lnTo>
                  <a:lnTo>
                    <a:pt x="511634" y="1522466"/>
                  </a:lnTo>
                  <a:lnTo>
                    <a:pt x="554895" y="1537144"/>
                  </a:lnTo>
                  <a:lnTo>
                    <a:pt x="599243" y="1549338"/>
                  </a:lnTo>
                  <a:lnTo>
                    <a:pt x="644598" y="1558965"/>
                  </a:lnTo>
                  <a:lnTo>
                    <a:pt x="690876" y="1565943"/>
                  </a:lnTo>
                  <a:lnTo>
                    <a:pt x="737996" y="1570191"/>
                  </a:lnTo>
                  <a:lnTo>
                    <a:pt x="785876" y="1571625"/>
                  </a:lnTo>
                  <a:lnTo>
                    <a:pt x="833741" y="1570191"/>
                  </a:lnTo>
                  <a:lnTo>
                    <a:pt x="880849" y="1565943"/>
                  </a:lnTo>
                  <a:lnTo>
                    <a:pt x="927115" y="1558965"/>
                  </a:lnTo>
                  <a:lnTo>
                    <a:pt x="972459" y="1549338"/>
                  </a:lnTo>
                  <a:lnTo>
                    <a:pt x="1016798" y="1537144"/>
                  </a:lnTo>
                  <a:lnTo>
                    <a:pt x="1060050" y="1522466"/>
                  </a:lnTo>
                  <a:lnTo>
                    <a:pt x="1102132" y="1505386"/>
                  </a:lnTo>
                  <a:lnTo>
                    <a:pt x="1142962" y="1485985"/>
                  </a:lnTo>
                  <a:lnTo>
                    <a:pt x="1182459" y="1464347"/>
                  </a:lnTo>
                  <a:lnTo>
                    <a:pt x="1220540" y="1440553"/>
                  </a:lnTo>
                  <a:lnTo>
                    <a:pt x="1257122" y="1414686"/>
                  </a:lnTo>
                  <a:lnTo>
                    <a:pt x="1292124" y="1386827"/>
                  </a:lnTo>
                  <a:lnTo>
                    <a:pt x="1325464" y="1357059"/>
                  </a:lnTo>
                  <a:lnTo>
                    <a:pt x="1357059" y="1325464"/>
                  </a:lnTo>
                  <a:lnTo>
                    <a:pt x="1386827" y="1292124"/>
                  </a:lnTo>
                  <a:lnTo>
                    <a:pt x="1414686" y="1257122"/>
                  </a:lnTo>
                  <a:lnTo>
                    <a:pt x="1440553" y="1220540"/>
                  </a:lnTo>
                  <a:lnTo>
                    <a:pt x="1464347" y="1182459"/>
                  </a:lnTo>
                  <a:lnTo>
                    <a:pt x="1485985" y="1142962"/>
                  </a:lnTo>
                  <a:lnTo>
                    <a:pt x="1505386" y="1102132"/>
                  </a:lnTo>
                  <a:lnTo>
                    <a:pt x="1522466" y="1060050"/>
                  </a:lnTo>
                  <a:lnTo>
                    <a:pt x="1537144" y="1016798"/>
                  </a:lnTo>
                  <a:lnTo>
                    <a:pt x="1549338" y="972459"/>
                  </a:lnTo>
                  <a:lnTo>
                    <a:pt x="1558965" y="927115"/>
                  </a:lnTo>
                  <a:lnTo>
                    <a:pt x="1565943" y="880849"/>
                  </a:lnTo>
                  <a:lnTo>
                    <a:pt x="1570191" y="833741"/>
                  </a:lnTo>
                  <a:lnTo>
                    <a:pt x="1571625" y="785876"/>
                  </a:lnTo>
                  <a:lnTo>
                    <a:pt x="1570191" y="738009"/>
                  </a:lnTo>
                  <a:lnTo>
                    <a:pt x="1565943" y="690900"/>
                  </a:lnTo>
                  <a:lnTo>
                    <a:pt x="1558965" y="644631"/>
                  </a:lnTo>
                  <a:lnTo>
                    <a:pt x="1549338" y="599284"/>
                  </a:lnTo>
                  <a:lnTo>
                    <a:pt x="1537144" y="554942"/>
                  </a:lnTo>
                  <a:lnTo>
                    <a:pt x="1522466" y="511685"/>
                  </a:lnTo>
                  <a:lnTo>
                    <a:pt x="1505386" y="469598"/>
                  </a:lnTo>
                  <a:lnTo>
                    <a:pt x="1485985" y="428762"/>
                  </a:lnTo>
                  <a:lnTo>
                    <a:pt x="1464347" y="389259"/>
                  </a:lnTo>
                  <a:lnTo>
                    <a:pt x="1440553" y="351172"/>
                  </a:lnTo>
                  <a:lnTo>
                    <a:pt x="1414686" y="314583"/>
                  </a:lnTo>
                  <a:lnTo>
                    <a:pt x="1386827" y="279574"/>
                  </a:lnTo>
                  <a:lnTo>
                    <a:pt x="1357059" y="246227"/>
                  </a:lnTo>
                  <a:lnTo>
                    <a:pt x="1325464" y="214625"/>
                  </a:lnTo>
                  <a:lnTo>
                    <a:pt x="1292124" y="184850"/>
                  </a:lnTo>
                  <a:lnTo>
                    <a:pt x="1257122" y="156984"/>
                  </a:lnTo>
                  <a:lnTo>
                    <a:pt x="1220540" y="131110"/>
                  </a:lnTo>
                  <a:lnTo>
                    <a:pt x="1182459" y="107310"/>
                  </a:lnTo>
                  <a:lnTo>
                    <a:pt x="1142962" y="85665"/>
                  </a:lnTo>
                  <a:lnTo>
                    <a:pt x="1102132" y="66259"/>
                  </a:lnTo>
                  <a:lnTo>
                    <a:pt x="1060050" y="49174"/>
                  </a:lnTo>
                  <a:lnTo>
                    <a:pt x="1016798" y="34491"/>
                  </a:lnTo>
                  <a:lnTo>
                    <a:pt x="972459" y="22293"/>
                  </a:lnTo>
                  <a:lnTo>
                    <a:pt x="927115" y="12663"/>
                  </a:lnTo>
                  <a:lnTo>
                    <a:pt x="880849" y="5683"/>
                  </a:lnTo>
                  <a:lnTo>
                    <a:pt x="833741" y="1434"/>
                  </a:lnTo>
                  <a:lnTo>
                    <a:pt x="785876" y="0"/>
                  </a:lnTo>
                  <a:close/>
                </a:path>
              </a:pathLst>
            </a:custGeom>
            <a:solidFill>
              <a:srgbClr val="FFC000"/>
            </a:solidFill>
          </p:spPr>
          <p:txBody>
            <a:bodyPr wrap="square" lIns="0" tIns="0" rIns="0" bIns="0" rtlCol="0"/>
            <a:lstStyle/>
            <a:p>
              <a:endParaRPr b="1" dirty="0"/>
            </a:p>
          </p:txBody>
        </p:sp>
        <p:sp>
          <p:nvSpPr>
            <p:cNvPr id="68" name="object 14">
              <a:extLst>
                <a:ext uri="{FF2B5EF4-FFF2-40B4-BE49-F238E27FC236}">
                  <a16:creationId xmlns:a16="http://schemas.microsoft.com/office/drawing/2014/main" id="{F125B6E7-342A-C873-DADC-87A999C9BA3D}"/>
                </a:ext>
              </a:extLst>
            </p:cNvPr>
            <p:cNvSpPr/>
            <p:nvPr/>
          </p:nvSpPr>
          <p:spPr>
            <a:xfrm>
              <a:off x="3079484" y="2629037"/>
              <a:ext cx="1571625" cy="1571625"/>
            </a:xfrm>
            <a:custGeom>
              <a:avLst/>
              <a:gdLst/>
              <a:ahLst/>
              <a:cxnLst/>
              <a:rect l="l" t="t" r="r" b="b"/>
              <a:pathLst>
                <a:path w="1571625" h="1571625">
                  <a:moveTo>
                    <a:pt x="0" y="785876"/>
                  </a:moveTo>
                  <a:lnTo>
                    <a:pt x="1434" y="738009"/>
                  </a:lnTo>
                  <a:lnTo>
                    <a:pt x="5681" y="690900"/>
                  </a:lnTo>
                  <a:lnTo>
                    <a:pt x="12659" y="644631"/>
                  </a:lnTo>
                  <a:lnTo>
                    <a:pt x="22286" y="599284"/>
                  </a:lnTo>
                  <a:lnTo>
                    <a:pt x="34480" y="554942"/>
                  </a:lnTo>
                  <a:lnTo>
                    <a:pt x="49159" y="511685"/>
                  </a:lnTo>
                  <a:lnTo>
                    <a:pt x="66240" y="469598"/>
                  </a:lnTo>
                  <a:lnTo>
                    <a:pt x="85642" y="428762"/>
                  </a:lnTo>
                  <a:lnTo>
                    <a:pt x="107282" y="389259"/>
                  </a:lnTo>
                  <a:lnTo>
                    <a:pt x="131077" y="351172"/>
                  </a:lnTo>
                  <a:lnTo>
                    <a:pt x="156947" y="314583"/>
                  </a:lnTo>
                  <a:lnTo>
                    <a:pt x="184808" y="279574"/>
                  </a:lnTo>
                  <a:lnTo>
                    <a:pt x="214579" y="246227"/>
                  </a:lnTo>
                  <a:lnTo>
                    <a:pt x="246178" y="214625"/>
                  </a:lnTo>
                  <a:lnTo>
                    <a:pt x="279521" y="184850"/>
                  </a:lnTo>
                  <a:lnTo>
                    <a:pt x="314528" y="156984"/>
                  </a:lnTo>
                  <a:lnTo>
                    <a:pt x="351116" y="131110"/>
                  </a:lnTo>
                  <a:lnTo>
                    <a:pt x="389203" y="107310"/>
                  </a:lnTo>
                  <a:lnTo>
                    <a:pt x="428706" y="85665"/>
                  </a:lnTo>
                  <a:lnTo>
                    <a:pt x="469544" y="66259"/>
                  </a:lnTo>
                  <a:lnTo>
                    <a:pt x="511634" y="49174"/>
                  </a:lnTo>
                  <a:lnTo>
                    <a:pt x="554895" y="34491"/>
                  </a:lnTo>
                  <a:lnTo>
                    <a:pt x="599243" y="22293"/>
                  </a:lnTo>
                  <a:lnTo>
                    <a:pt x="644598" y="12663"/>
                  </a:lnTo>
                  <a:lnTo>
                    <a:pt x="690876" y="5683"/>
                  </a:lnTo>
                  <a:lnTo>
                    <a:pt x="737996" y="1434"/>
                  </a:lnTo>
                  <a:lnTo>
                    <a:pt x="785876" y="0"/>
                  </a:lnTo>
                  <a:lnTo>
                    <a:pt x="833741" y="1434"/>
                  </a:lnTo>
                  <a:lnTo>
                    <a:pt x="880849" y="5683"/>
                  </a:lnTo>
                  <a:lnTo>
                    <a:pt x="927115" y="12663"/>
                  </a:lnTo>
                  <a:lnTo>
                    <a:pt x="972459" y="22293"/>
                  </a:lnTo>
                  <a:lnTo>
                    <a:pt x="1016798" y="34491"/>
                  </a:lnTo>
                  <a:lnTo>
                    <a:pt x="1060050" y="49174"/>
                  </a:lnTo>
                  <a:lnTo>
                    <a:pt x="1102132" y="66259"/>
                  </a:lnTo>
                  <a:lnTo>
                    <a:pt x="1142962" y="85665"/>
                  </a:lnTo>
                  <a:lnTo>
                    <a:pt x="1182459" y="107310"/>
                  </a:lnTo>
                  <a:lnTo>
                    <a:pt x="1220540" y="131110"/>
                  </a:lnTo>
                  <a:lnTo>
                    <a:pt x="1257122" y="156984"/>
                  </a:lnTo>
                  <a:lnTo>
                    <a:pt x="1292124" y="184850"/>
                  </a:lnTo>
                  <a:lnTo>
                    <a:pt x="1325464" y="214625"/>
                  </a:lnTo>
                  <a:lnTo>
                    <a:pt x="1357059" y="246227"/>
                  </a:lnTo>
                  <a:lnTo>
                    <a:pt x="1386827" y="279574"/>
                  </a:lnTo>
                  <a:lnTo>
                    <a:pt x="1414686" y="314583"/>
                  </a:lnTo>
                  <a:lnTo>
                    <a:pt x="1440553" y="351172"/>
                  </a:lnTo>
                  <a:lnTo>
                    <a:pt x="1464347" y="389259"/>
                  </a:lnTo>
                  <a:lnTo>
                    <a:pt x="1485985" y="428762"/>
                  </a:lnTo>
                  <a:lnTo>
                    <a:pt x="1505386" y="469598"/>
                  </a:lnTo>
                  <a:lnTo>
                    <a:pt x="1522466" y="511685"/>
                  </a:lnTo>
                  <a:lnTo>
                    <a:pt x="1537144" y="554942"/>
                  </a:lnTo>
                  <a:lnTo>
                    <a:pt x="1549338" y="599284"/>
                  </a:lnTo>
                  <a:lnTo>
                    <a:pt x="1558965" y="644631"/>
                  </a:lnTo>
                  <a:lnTo>
                    <a:pt x="1565943" y="690900"/>
                  </a:lnTo>
                  <a:lnTo>
                    <a:pt x="1570191" y="738009"/>
                  </a:lnTo>
                  <a:lnTo>
                    <a:pt x="1571625" y="785876"/>
                  </a:lnTo>
                  <a:lnTo>
                    <a:pt x="1570191" y="833741"/>
                  </a:lnTo>
                  <a:lnTo>
                    <a:pt x="1565943" y="880849"/>
                  </a:lnTo>
                  <a:lnTo>
                    <a:pt x="1558965" y="927115"/>
                  </a:lnTo>
                  <a:lnTo>
                    <a:pt x="1549338" y="972459"/>
                  </a:lnTo>
                  <a:lnTo>
                    <a:pt x="1537144" y="1016798"/>
                  </a:lnTo>
                  <a:lnTo>
                    <a:pt x="1522466" y="1060050"/>
                  </a:lnTo>
                  <a:lnTo>
                    <a:pt x="1505386" y="1102132"/>
                  </a:lnTo>
                  <a:lnTo>
                    <a:pt x="1485985" y="1142962"/>
                  </a:lnTo>
                  <a:lnTo>
                    <a:pt x="1464347" y="1182459"/>
                  </a:lnTo>
                  <a:lnTo>
                    <a:pt x="1440553" y="1220540"/>
                  </a:lnTo>
                  <a:lnTo>
                    <a:pt x="1414686" y="1257122"/>
                  </a:lnTo>
                  <a:lnTo>
                    <a:pt x="1386827" y="1292124"/>
                  </a:lnTo>
                  <a:lnTo>
                    <a:pt x="1357059" y="1325464"/>
                  </a:lnTo>
                  <a:lnTo>
                    <a:pt x="1325464" y="1357059"/>
                  </a:lnTo>
                  <a:lnTo>
                    <a:pt x="1292124" y="1386827"/>
                  </a:lnTo>
                  <a:lnTo>
                    <a:pt x="1257122" y="1414686"/>
                  </a:lnTo>
                  <a:lnTo>
                    <a:pt x="1220540" y="1440553"/>
                  </a:lnTo>
                  <a:lnTo>
                    <a:pt x="1182459" y="1464347"/>
                  </a:lnTo>
                  <a:lnTo>
                    <a:pt x="1142962" y="1485985"/>
                  </a:lnTo>
                  <a:lnTo>
                    <a:pt x="1102132" y="1505386"/>
                  </a:lnTo>
                  <a:lnTo>
                    <a:pt x="1060050" y="1522466"/>
                  </a:lnTo>
                  <a:lnTo>
                    <a:pt x="1016798" y="1537144"/>
                  </a:lnTo>
                  <a:lnTo>
                    <a:pt x="972459" y="1549338"/>
                  </a:lnTo>
                  <a:lnTo>
                    <a:pt x="927115" y="1558965"/>
                  </a:lnTo>
                  <a:lnTo>
                    <a:pt x="880849" y="1565943"/>
                  </a:lnTo>
                  <a:lnTo>
                    <a:pt x="833741" y="1570191"/>
                  </a:lnTo>
                  <a:lnTo>
                    <a:pt x="785876" y="1571625"/>
                  </a:lnTo>
                  <a:lnTo>
                    <a:pt x="737996" y="1570191"/>
                  </a:lnTo>
                  <a:lnTo>
                    <a:pt x="690876" y="1565943"/>
                  </a:lnTo>
                  <a:lnTo>
                    <a:pt x="644598" y="1558965"/>
                  </a:lnTo>
                  <a:lnTo>
                    <a:pt x="599243" y="1549338"/>
                  </a:lnTo>
                  <a:lnTo>
                    <a:pt x="554895" y="1537144"/>
                  </a:lnTo>
                  <a:lnTo>
                    <a:pt x="511634" y="1522466"/>
                  </a:lnTo>
                  <a:lnTo>
                    <a:pt x="469544" y="1505386"/>
                  </a:lnTo>
                  <a:lnTo>
                    <a:pt x="428706" y="1485985"/>
                  </a:lnTo>
                  <a:lnTo>
                    <a:pt x="389203" y="1464347"/>
                  </a:lnTo>
                  <a:lnTo>
                    <a:pt x="351116" y="1440553"/>
                  </a:lnTo>
                  <a:lnTo>
                    <a:pt x="314528" y="1414686"/>
                  </a:lnTo>
                  <a:lnTo>
                    <a:pt x="279521" y="1386827"/>
                  </a:lnTo>
                  <a:lnTo>
                    <a:pt x="246178" y="1357059"/>
                  </a:lnTo>
                  <a:lnTo>
                    <a:pt x="214579" y="1325464"/>
                  </a:lnTo>
                  <a:lnTo>
                    <a:pt x="184808" y="1292124"/>
                  </a:lnTo>
                  <a:lnTo>
                    <a:pt x="156947" y="1257122"/>
                  </a:lnTo>
                  <a:lnTo>
                    <a:pt x="131077" y="1220540"/>
                  </a:lnTo>
                  <a:lnTo>
                    <a:pt x="107282" y="1182459"/>
                  </a:lnTo>
                  <a:lnTo>
                    <a:pt x="85642" y="1142962"/>
                  </a:lnTo>
                  <a:lnTo>
                    <a:pt x="66240" y="1102132"/>
                  </a:lnTo>
                  <a:lnTo>
                    <a:pt x="49159" y="1060050"/>
                  </a:lnTo>
                  <a:lnTo>
                    <a:pt x="34480" y="1016798"/>
                  </a:lnTo>
                  <a:lnTo>
                    <a:pt x="22286" y="972459"/>
                  </a:lnTo>
                  <a:lnTo>
                    <a:pt x="12659" y="927115"/>
                  </a:lnTo>
                  <a:lnTo>
                    <a:pt x="5681" y="880849"/>
                  </a:lnTo>
                  <a:lnTo>
                    <a:pt x="1434" y="833741"/>
                  </a:lnTo>
                  <a:lnTo>
                    <a:pt x="0" y="785876"/>
                  </a:lnTo>
                  <a:close/>
                </a:path>
              </a:pathLst>
            </a:custGeom>
            <a:ln w="25400">
              <a:solidFill>
                <a:srgbClr val="FFC000"/>
              </a:solidFill>
            </a:ln>
          </p:spPr>
          <p:txBody>
            <a:bodyPr wrap="square" lIns="0" tIns="0" rIns="0" bIns="0" rtlCol="0"/>
            <a:lstStyle/>
            <a:p>
              <a:endParaRPr b="1" dirty="0"/>
            </a:p>
          </p:txBody>
        </p:sp>
      </p:grpSp>
      <p:grpSp>
        <p:nvGrpSpPr>
          <p:cNvPr id="69" name="Group 68">
            <a:extLst>
              <a:ext uri="{FF2B5EF4-FFF2-40B4-BE49-F238E27FC236}">
                <a16:creationId xmlns:a16="http://schemas.microsoft.com/office/drawing/2014/main" id="{2D2F91C8-8FF9-EFE4-0F8E-31687113F171}"/>
              </a:ext>
            </a:extLst>
          </p:cNvPr>
          <p:cNvGrpSpPr/>
          <p:nvPr/>
        </p:nvGrpSpPr>
        <p:grpSpPr>
          <a:xfrm>
            <a:off x="9601636" y="4292864"/>
            <a:ext cx="1452190" cy="1403094"/>
            <a:chOff x="3079484" y="2629037"/>
            <a:chExt cx="1571625" cy="1571625"/>
          </a:xfrm>
          <a:effectLst>
            <a:outerShdw blurRad="50800" dist="38100" dir="2700000" algn="tl" rotWithShape="0">
              <a:prstClr val="black">
                <a:alpha val="40000"/>
              </a:prstClr>
            </a:outerShdw>
          </a:effectLst>
        </p:grpSpPr>
        <p:sp>
          <p:nvSpPr>
            <p:cNvPr id="70" name="object 13">
              <a:extLst>
                <a:ext uri="{FF2B5EF4-FFF2-40B4-BE49-F238E27FC236}">
                  <a16:creationId xmlns:a16="http://schemas.microsoft.com/office/drawing/2014/main" id="{AA929DC2-F104-B268-8AC2-AA6C4E7586AB}"/>
                </a:ext>
              </a:extLst>
            </p:cNvPr>
            <p:cNvSpPr/>
            <p:nvPr/>
          </p:nvSpPr>
          <p:spPr>
            <a:xfrm>
              <a:off x="3079484" y="2629037"/>
              <a:ext cx="1571625" cy="1571625"/>
            </a:xfrm>
            <a:custGeom>
              <a:avLst/>
              <a:gdLst/>
              <a:ahLst/>
              <a:cxnLst/>
              <a:rect l="l" t="t" r="r" b="b"/>
              <a:pathLst>
                <a:path w="1571625" h="1571625">
                  <a:moveTo>
                    <a:pt x="785876" y="0"/>
                  </a:moveTo>
                  <a:lnTo>
                    <a:pt x="737996" y="1434"/>
                  </a:lnTo>
                  <a:lnTo>
                    <a:pt x="690876" y="5683"/>
                  </a:lnTo>
                  <a:lnTo>
                    <a:pt x="644598" y="12663"/>
                  </a:lnTo>
                  <a:lnTo>
                    <a:pt x="599243" y="22293"/>
                  </a:lnTo>
                  <a:lnTo>
                    <a:pt x="554895" y="34491"/>
                  </a:lnTo>
                  <a:lnTo>
                    <a:pt x="511634" y="49174"/>
                  </a:lnTo>
                  <a:lnTo>
                    <a:pt x="469544" y="66259"/>
                  </a:lnTo>
                  <a:lnTo>
                    <a:pt x="428706" y="85665"/>
                  </a:lnTo>
                  <a:lnTo>
                    <a:pt x="389203" y="107310"/>
                  </a:lnTo>
                  <a:lnTo>
                    <a:pt x="351116" y="131110"/>
                  </a:lnTo>
                  <a:lnTo>
                    <a:pt x="314528" y="156984"/>
                  </a:lnTo>
                  <a:lnTo>
                    <a:pt x="279521" y="184850"/>
                  </a:lnTo>
                  <a:lnTo>
                    <a:pt x="246178" y="214625"/>
                  </a:lnTo>
                  <a:lnTo>
                    <a:pt x="214579" y="246227"/>
                  </a:lnTo>
                  <a:lnTo>
                    <a:pt x="184808" y="279574"/>
                  </a:lnTo>
                  <a:lnTo>
                    <a:pt x="156947" y="314583"/>
                  </a:lnTo>
                  <a:lnTo>
                    <a:pt x="131077" y="351172"/>
                  </a:lnTo>
                  <a:lnTo>
                    <a:pt x="107282" y="389259"/>
                  </a:lnTo>
                  <a:lnTo>
                    <a:pt x="85642" y="428762"/>
                  </a:lnTo>
                  <a:lnTo>
                    <a:pt x="66240" y="469598"/>
                  </a:lnTo>
                  <a:lnTo>
                    <a:pt x="49159" y="511685"/>
                  </a:lnTo>
                  <a:lnTo>
                    <a:pt x="34480" y="554942"/>
                  </a:lnTo>
                  <a:lnTo>
                    <a:pt x="22286" y="599284"/>
                  </a:lnTo>
                  <a:lnTo>
                    <a:pt x="12659" y="644631"/>
                  </a:lnTo>
                  <a:lnTo>
                    <a:pt x="5681" y="690900"/>
                  </a:lnTo>
                  <a:lnTo>
                    <a:pt x="1434" y="738009"/>
                  </a:lnTo>
                  <a:lnTo>
                    <a:pt x="0" y="785876"/>
                  </a:lnTo>
                  <a:lnTo>
                    <a:pt x="1434" y="833741"/>
                  </a:lnTo>
                  <a:lnTo>
                    <a:pt x="5681" y="880849"/>
                  </a:lnTo>
                  <a:lnTo>
                    <a:pt x="12659" y="927115"/>
                  </a:lnTo>
                  <a:lnTo>
                    <a:pt x="22286" y="972459"/>
                  </a:lnTo>
                  <a:lnTo>
                    <a:pt x="34480" y="1016798"/>
                  </a:lnTo>
                  <a:lnTo>
                    <a:pt x="49159" y="1060050"/>
                  </a:lnTo>
                  <a:lnTo>
                    <a:pt x="66240" y="1102132"/>
                  </a:lnTo>
                  <a:lnTo>
                    <a:pt x="85642" y="1142962"/>
                  </a:lnTo>
                  <a:lnTo>
                    <a:pt x="107282" y="1182459"/>
                  </a:lnTo>
                  <a:lnTo>
                    <a:pt x="131077" y="1220540"/>
                  </a:lnTo>
                  <a:lnTo>
                    <a:pt x="156947" y="1257122"/>
                  </a:lnTo>
                  <a:lnTo>
                    <a:pt x="184808" y="1292124"/>
                  </a:lnTo>
                  <a:lnTo>
                    <a:pt x="214579" y="1325464"/>
                  </a:lnTo>
                  <a:lnTo>
                    <a:pt x="246178" y="1357059"/>
                  </a:lnTo>
                  <a:lnTo>
                    <a:pt x="279521" y="1386827"/>
                  </a:lnTo>
                  <a:lnTo>
                    <a:pt x="314528" y="1414686"/>
                  </a:lnTo>
                  <a:lnTo>
                    <a:pt x="351116" y="1440553"/>
                  </a:lnTo>
                  <a:lnTo>
                    <a:pt x="389203" y="1464347"/>
                  </a:lnTo>
                  <a:lnTo>
                    <a:pt x="428706" y="1485985"/>
                  </a:lnTo>
                  <a:lnTo>
                    <a:pt x="469544" y="1505386"/>
                  </a:lnTo>
                  <a:lnTo>
                    <a:pt x="511634" y="1522466"/>
                  </a:lnTo>
                  <a:lnTo>
                    <a:pt x="554895" y="1537144"/>
                  </a:lnTo>
                  <a:lnTo>
                    <a:pt x="599243" y="1549338"/>
                  </a:lnTo>
                  <a:lnTo>
                    <a:pt x="644598" y="1558965"/>
                  </a:lnTo>
                  <a:lnTo>
                    <a:pt x="690876" y="1565943"/>
                  </a:lnTo>
                  <a:lnTo>
                    <a:pt x="737996" y="1570191"/>
                  </a:lnTo>
                  <a:lnTo>
                    <a:pt x="785876" y="1571625"/>
                  </a:lnTo>
                  <a:lnTo>
                    <a:pt x="833741" y="1570191"/>
                  </a:lnTo>
                  <a:lnTo>
                    <a:pt x="880849" y="1565943"/>
                  </a:lnTo>
                  <a:lnTo>
                    <a:pt x="927115" y="1558965"/>
                  </a:lnTo>
                  <a:lnTo>
                    <a:pt x="972459" y="1549338"/>
                  </a:lnTo>
                  <a:lnTo>
                    <a:pt x="1016798" y="1537144"/>
                  </a:lnTo>
                  <a:lnTo>
                    <a:pt x="1060050" y="1522466"/>
                  </a:lnTo>
                  <a:lnTo>
                    <a:pt x="1102132" y="1505386"/>
                  </a:lnTo>
                  <a:lnTo>
                    <a:pt x="1142962" y="1485985"/>
                  </a:lnTo>
                  <a:lnTo>
                    <a:pt x="1182459" y="1464347"/>
                  </a:lnTo>
                  <a:lnTo>
                    <a:pt x="1220540" y="1440553"/>
                  </a:lnTo>
                  <a:lnTo>
                    <a:pt x="1257122" y="1414686"/>
                  </a:lnTo>
                  <a:lnTo>
                    <a:pt x="1292124" y="1386827"/>
                  </a:lnTo>
                  <a:lnTo>
                    <a:pt x="1325464" y="1357059"/>
                  </a:lnTo>
                  <a:lnTo>
                    <a:pt x="1357059" y="1325464"/>
                  </a:lnTo>
                  <a:lnTo>
                    <a:pt x="1386827" y="1292124"/>
                  </a:lnTo>
                  <a:lnTo>
                    <a:pt x="1414686" y="1257122"/>
                  </a:lnTo>
                  <a:lnTo>
                    <a:pt x="1440553" y="1220540"/>
                  </a:lnTo>
                  <a:lnTo>
                    <a:pt x="1464347" y="1182459"/>
                  </a:lnTo>
                  <a:lnTo>
                    <a:pt x="1485985" y="1142962"/>
                  </a:lnTo>
                  <a:lnTo>
                    <a:pt x="1505386" y="1102132"/>
                  </a:lnTo>
                  <a:lnTo>
                    <a:pt x="1522466" y="1060050"/>
                  </a:lnTo>
                  <a:lnTo>
                    <a:pt x="1537144" y="1016798"/>
                  </a:lnTo>
                  <a:lnTo>
                    <a:pt x="1549338" y="972459"/>
                  </a:lnTo>
                  <a:lnTo>
                    <a:pt x="1558965" y="927115"/>
                  </a:lnTo>
                  <a:lnTo>
                    <a:pt x="1565943" y="880849"/>
                  </a:lnTo>
                  <a:lnTo>
                    <a:pt x="1570191" y="833741"/>
                  </a:lnTo>
                  <a:lnTo>
                    <a:pt x="1571625" y="785876"/>
                  </a:lnTo>
                  <a:lnTo>
                    <a:pt x="1570191" y="738009"/>
                  </a:lnTo>
                  <a:lnTo>
                    <a:pt x="1565943" y="690900"/>
                  </a:lnTo>
                  <a:lnTo>
                    <a:pt x="1558965" y="644631"/>
                  </a:lnTo>
                  <a:lnTo>
                    <a:pt x="1549338" y="599284"/>
                  </a:lnTo>
                  <a:lnTo>
                    <a:pt x="1537144" y="554942"/>
                  </a:lnTo>
                  <a:lnTo>
                    <a:pt x="1522466" y="511685"/>
                  </a:lnTo>
                  <a:lnTo>
                    <a:pt x="1505386" y="469598"/>
                  </a:lnTo>
                  <a:lnTo>
                    <a:pt x="1485985" y="428762"/>
                  </a:lnTo>
                  <a:lnTo>
                    <a:pt x="1464347" y="389259"/>
                  </a:lnTo>
                  <a:lnTo>
                    <a:pt x="1440553" y="351172"/>
                  </a:lnTo>
                  <a:lnTo>
                    <a:pt x="1414686" y="314583"/>
                  </a:lnTo>
                  <a:lnTo>
                    <a:pt x="1386827" y="279574"/>
                  </a:lnTo>
                  <a:lnTo>
                    <a:pt x="1357059" y="246227"/>
                  </a:lnTo>
                  <a:lnTo>
                    <a:pt x="1325464" y="214625"/>
                  </a:lnTo>
                  <a:lnTo>
                    <a:pt x="1292124" y="184850"/>
                  </a:lnTo>
                  <a:lnTo>
                    <a:pt x="1257122" y="156984"/>
                  </a:lnTo>
                  <a:lnTo>
                    <a:pt x="1220540" y="131110"/>
                  </a:lnTo>
                  <a:lnTo>
                    <a:pt x="1182459" y="107310"/>
                  </a:lnTo>
                  <a:lnTo>
                    <a:pt x="1142962" y="85665"/>
                  </a:lnTo>
                  <a:lnTo>
                    <a:pt x="1102132" y="66259"/>
                  </a:lnTo>
                  <a:lnTo>
                    <a:pt x="1060050" y="49174"/>
                  </a:lnTo>
                  <a:lnTo>
                    <a:pt x="1016798" y="34491"/>
                  </a:lnTo>
                  <a:lnTo>
                    <a:pt x="972459" y="22293"/>
                  </a:lnTo>
                  <a:lnTo>
                    <a:pt x="927115" y="12663"/>
                  </a:lnTo>
                  <a:lnTo>
                    <a:pt x="880849" y="5683"/>
                  </a:lnTo>
                  <a:lnTo>
                    <a:pt x="833741" y="1434"/>
                  </a:lnTo>
                  <a:lnTo>
                    <a:pt x="785876" y="0"/>
                  </a:lnTo>
                  <a:close/>
                </a:path>
              </a:pathLst>
            </a:custGeom>
            <a:solidFill>
              <a:srgbClr val="FFC000"/>
            </a:solidFill>
          </p:spPr>
          <p:txBody>
            <a:bodyPr wrap="square" lIns="0" tIns="0" rIns="0" bIns="0" rtlCol="0"/>
            <a:lstStyle/>
            <a:p>
              <a:endParaRPr b="1" dirty="0"/>
            </a:p>
          </p:txBody>
        </p:sp>
        <p:sp>
          <p:nvSpPr>
            <p:cNvPr id="71" name="object 14">
              <a:extLst>
                <a:ext uri="{FF2B5EF4-FFF2-40B4-BE49-F238E27FC236}">
                  <a16:creationId xmlns:a16="http://schemas.microsoft.com/office/drawing/2014/main" id="{D694EC84-5D13-B7DD-96BE-2828C3D44F2B}"/>
                </a:ext>
              </a:extLst>
            </p:cNvPr>
            <p:cNvSpPr/>
            <p:nvPr/>
          </p:nvSpPr>
          <p:spPr>
            <a:xfrm>
              <a:off x="3079484" y="2629037"/>
              <a:ext cx="1571625" cy="1571625"/>
            </a:xfrm>
            <a:custGeom>
              <a:avLst/>
              <a:gdLst/>
              <a:ahLst/>
              <a:cxnLst/>
              <a:rect l="l" t="t" r="r" b="b"/>
              <a:pathLst>
                <a:path w="1571625" h="1571625">
                  <a:moveTo>
                    <a:pt x="0" y="785876"/>
                  </a:moveTo>
                  <a:lnTo>
                    <a:pt x="1434" y="738009"/>
                  </a:lnTo>
                  <a:lnTo>
                    <a:pt x="5681" y="690900"/>
                  </a:lnTo>
                  <a:lnTo>
                    <a:pt x="12659" y="644631"/>
                  </a:lnTo>
                  <a:lnTo>
                    <a:pt x="22286" y="599284"/>
                  </a:lnTo>
                  <a:lnTo>
                    <a:pt x="34480" y="554942"/>
                  </a:lnTo>
                  <a:lnTo>
                    <a:pt x="49159" y="511685"/>
                  </a:lnTo>
                  <a:lnTo>
                    <a:pt x="66240" y="469598"/>
                  </a:lnTo>
                  <a:lnTo>
                    <a:pt x="85642" y="428762"/>
                  </a:lnTo>
                  <a:lnTo>
                    <a:pt x="107282" y="389259"/>
                  </a:lnTo>
                  <a:lnTo>
                    <a:pt x="131077" y="351172"/>
                  </a:lnTo>
                  <a:lnTo>
                    <a:pt x="156947" y="314583"/>
                  </a:lnTo>
                  <a:lnTo>
                    <a:pt x="184808" y="279574"/>
                  </a:lnTo>
                  <a:lnTo>
                    <a:pt x="214579" y="246227"/>
                  </a:lnTo>
                  <a:lnTo>
                    <a:pt x="246178" y="214625"/>
                  </a:lnTo>
                  <a:lnTo>
                    <a:pt x="279521" y="184850"/>
                  </a:lnTo>
                  <a:lnTo>
                    <a:pt x="314528" y="156984"/>
                  </a:lnTo>
                  <a:lnTo>
                    <a:pt x="351116" y="131110"/>
                  </a:lnTo>
                  <a:lnTo>
                    <a:pt x="389203" y="107310"/>
                  </a:lnTo>
                  <a:lnTo>
                    <a:pt x="428706" y="85665"/>
                  </a:lnTo>
                  <a:lnTo>
                    <a:pt x="469544" y="66259"/>
                  </a:lnTo>
                  <a:lnTo>
                    <a:pt x="511634" y="49174"/>
                  </a:lnTo>
                  <a:lnTo>
                    <a:pt x="554895" y="34491"/>
                  </a:lnTo>
                  <a:lnTo>
                    <a:pt x="599243" y="22293"/>
                  </a:lnTo>
                  <a:lnTo>
                    <a:pt x="644598" y="12663"/>
                  </a:lnTo>
                  <a:lnTo>
                    <a:pt x="690876" y="5683"/>
                  </a:lnTo>
                  <a:lnTo>
                    <a:pt x="737996" y="1434"/>
                  </a:lnTo>
                  <a:lnTo>
                    <a:pt x="785876" y="0"/>
                  </a:lnTo>
                  <a:lnTo>
                    <a:pt x="833741" y="1434"/>
                  </a:lnTo>
                  <a:lnTo>
                    <a:pt x="880849" y="5683"/>
                  </a:lnTo>
                  <a:lnTo>
                    <a:pt x="927115" y="12663"/>
                  </a:lnTo>
                  <a:lnTo>
                    <a:pt x="972459" y="22293"/>
                  </a:lnTo>
                  <a:lnTo>
                    <a:pt x="1016798" y="34491"/>
                  </a:lnTo>
                  <a:lnTo>
                    <a:pt x="1060050" y="49174"/>
                  </a:lnTo>
                  <a:lnTo>
                    <a:pt x="1102132" y="66259"/>
                  </a:lnTo>
                  <a:lnTo>
                    <a:pt x="1142962" y="85665"/>
                  </a:lnTo>
                  <a:lnTo>
                    <a:pt x="1182459" y="107310"/>
                  </a:lnTo>
                  <a:lnTo>
                    <a:pt x="1220540" y="131110"/>
                  </a:lnTo>
                  <a:lnTo>
                    <a:pt x="1257122" y="156984"/>
                  </a:lnTo>
                  <a:lnTo>
                    <a:pt x="1292124" y="184850"/>
                  </a:lnTo>
                  <a:lnTo>
                    <a:pt x="1325464" y="214625"/>
                  </a:lnTo>
                  <a:lnTo>
                    <a:pt x="1357059" y="246227"/>
                  </a:lnTo>
                  <a:lnTo>
                    <a:pt x="1386827" y="279574"/>
                  </a:lnTo>
                  <a:lnTo>
                    <a:pt x="1414686" y="314583"/>
                  </a:lnTo>
                  <a:lnTo>
                    <a:pt x="1440553" y="351172"/>
                  </a:lnTo>
                  <a:lnTo>
                    <a:pt x="1464347" y="389259"/>
                  </a:lnTo>
                  <a:lnTo>
                    <a:pt x="1485985" y="428762"/>
                  </a:lnTo>
                  <a:lnTo>
                    <a:pt x="1505386" y="469598"/>
                  </a:lnTo>
                  <a:lnTo>
                    <a:pt x="1522466" y="511685"/>
                  </a:lnTo>
                  <a:lnTo>
                    <a:pt x="1537144" y="554942"/>
                  </a:lnTo>
                  <a:lnTo>
                    <a:pt x="1549338" y="599284"/>
                  </a:lnTo>
                  <a:lnTo>
                    <a:pt x="1558965" y="644631"/>
                  </a:lnTo>
                  <a:lnTo>
                    <a:pt x="1565943" y="690900"/>
                  </a:lnTo>
                  <a:lnTo>
                    <a:pt x="1570191" y="738009"/>
                  </a:lnTo>
                  <a:lnTo>
                    <a:pt x="1571625" y="785876"/>
                  </a:lnTo>
                  <a:lnTo>
                    <a:pt x="1570191" y="833741"/>
                  </a:lnTo>
                  <a:lnTo>
                    <a:pt x="1565943" y="880849"/>
                  </a:lnTo>
                  <a:lnTo>
                    <a:pt x="1558965" y="927115"/>
                  </a:lnTo>
                  <a:lnTo>
                    <a:pt x="1549338" y="972459"/>
                  </a:lnTo>
                  <a:lnTo>
                    <a:pt x="1537144" y="1016798"/>
                  </a:lnTo>
                  <a:lnTo>
                    <a:pt x="1522466" y="1060050"/>
                  </a:lnTo>
                  <a:lnTo>
                    <a:pt x="1505386" y="1102132"/>
                  </a:lnTo>
                  <a:lnTo>
                    <a:pt x="1485985" y="1142962"/>
                  </a:lnTo>
                  <a:lnTo>
                    <a:pt x="1464347" y="1182459"/>
                  </a:lnTo>
                  <a:lnTo>
                    <a:pt x="1440553" y="1220540"/>
                  </a:lnTo>
                  <a:lnTo>
                    <a:pt x="1414686" y="1257122"/>
                  </a:lnTo>
                  <a:lnTo>
                    <a:pt x="1386827" y="1292124"/>
                  </a:lnTo>
                  <a:lnTo>
                    <a:pt x="1357059" y="1325464"/>
                  </a:lnTo>
                  <a:lnTo>
                    <a:pt x="1325464" y="1357059"/>
                  </a:lnTo>
                  <a:lnTo>
                    <a:pt x="1292124" y="1386827"/>
                  </a:lnTo>
                  <a:lnTo>
                    <a:pt x="1257122" y="1414686"/>
                  </a:lnTo>
                  <a:lnTo>
                    <a:pt x="1220540" y="1440553"/>
                  </a:lnTo>
                  <a:lnTo>
                    <a:pt x="1182459" y="1464347"/>
                  </a:lnTo>
                  <a:lnTo>
                    <a:pt x="1142962" y="1485985"/>
                  </a:lnTo>
                  <a:lnTo>
                    <a:pt x="1102132" y="1505386"/>
                  </a:lnTo>
                  <a:lnTo>
                    <a:pt x="1060050" y="1522466"/>
                  </a:lnTo>
                  <a:lnTo>
                    <a:pt x="1016798" y="1537144"/>
                  </a:lnTo>
                  <a:lnTo>
                    <a:pt x="972459" y="1549338"/>
                  </a:lnTo>
                  <a:lnTo>
                    <a:pt x="927115" y="1558965"/>
                  </a:lnTo>
                  <a:lnTo>
                    <a:pt x="880849" y="1565943"/>
                  </a:lnTo>
                  <a:lnTo>
                    <a:pt x="833741" y="1570191"/>
                  </a:lnTo>
                  <a:lnTo>
                    <a:pt x="785876" y="1571625"/>
                  </a:lnTo>
                  <a:lnTo>
                    <a:pt x="737996" y="1570191"/>
                  </a:lnTo>
                  <a:lnTo>
                    <a:pt x="690876" y="1565943"/>
                  </a:lnTo>
                  <a:lnTo>
                    <a:pt x="644598" y="1558965"/>
                  </a:lnTo>
                  <a:lnTo>
                    <a:pt x="599243" y="1549338"/>
                  </a:lnTo>
                  <a:lnTo>
                    <a:pt x="554895" y="1537144"/>
                  </a:lnTo>
                  <a:lnTo>
                    <a:pt x="511634" y="1522466"/>
                  </a:lnTo>
                  <a:lnTo>
                    <a:pt x="469544" y="1505386"/>
                  </a:lnTo>
                  <a:lnTo>
                    <a:pt x="428706" y="1485985"/>
                  </a:lnTo>
                  <a:lnTo>
                    <a:pt x="389203" y="1464347"/>
                  </a:lnTo>
                  <a:lnTo>
                    <a:pt x="351116" y="1440553"/>
                  </a:lnTo>
                  <a:lnTo>
                    <a:pt x="314528" y="1414686"/>
                  </a:lnTo>
                  <a:lnTo>
                    <a:pt x="279521" y="1386827"/>
                  </a:lnTo>
                  <a:lnTo>
                    <a:pt x="246178" y="1357059"/>
                  </a:lnTo>
                  <a:lnTo>
                    <a:pt x="214579" y="1325464"/>
                  </a:lnTo>
                  <a:lnTo>
                    <a:pt x="184808" y="1292124"/>
                  </a:lnTo>
                  <a:lnTo>
                    <a:pt x="156947" y="1257122"/>
                  </a:lnTo>
                  <a:lnTo>
                    <a:pt x="131077" y="1220540"/>
                  </a:lnTo>
                  <a:lnTo>
                    <a:pt x="107282" y="1182459"/>
                  </a:lnTo>
                  <a:lnTo>
                    <a:pt x="85642" y="1142962"/>
                  </a:lnTo>
                  <a:lnTo>
                    <a:pt x="66240" y="1102132"/>
                  </a:lnTo>
                  <a:lnTo>
                    <a:pt x="49159" y="1060050"/>
                  </a:lnTo>
                  <a:lnTo>
                    <a:pt x="34480" y="1016798"/>
                  </a:lnTo>
                  <a:lnTo>
                    <a:pt x="22286" y="972459"/>
                  </a:lnTo>
                  <a:lnTo>
                    <a:pt x="12659" y="927115"/>
                  </a:lnTo>
                  <a:lnTo>
                    <a:pt x="5681" y="880849"/>
                  </a:lnTo>
                  <a:lnTo>
                    <a:pt x="1434" y="833741"/>
                  </a:lnTo>
                  <a:lnTo>
                    <a:pt x="0" y="785876"/>
                  </a:lnTo>
                  <a:close/>
                </a:path>
              </a:pathLst>
            </a:custGeom>
            <a:ln w="25400">
              <a:solidFill>
                <a:srgbClr val="FFC000"/>
              </a:solidFill>
            </a:ln>
          </p:spPr>
          <p:txBody>
            <a:bodyPr wrap="square" lIns="0" tIns="0" rIns="0" bIns="0" rtlCol="0"/>
            <a:lstStyle/>
            <a:p>
              <a:endParaRPr b="1" dirty="0"/>
            </a:p>
          </p:txBody>
        </p:sp>
      </p:grpSp>
      <p:sp>
        <p:nvSpPr>
          <p:cNvPr id="76" name="object 15">
            <a:extLst>
              <a:ext uri="{FF2B5EF4-FFF2-40B4-BE49-F238E27FC236}">
                <a16:creationId xmlns:a16="http://schemas.microsoft.com/office/drawing/2014/main" id="{2B953C9B-63E9-2BEF-ED23-F4CA5C23AE72}"/>
              </a:ext>
            </a:extLst>
          </p:cNvPr>
          <p:cNvSpPr txBox="1"/>
          <p:nvPr/>
        </p:nvSpPr>
        <p:spPr>
          <a:xfrm>
            <a:off x="2649682" y="4782467"/>
            <a:ext cx="1659298" cy="444352"/>
          </a:xfrm>
          <a:prstGeom prst="rect">
            <a:avLst/>
          </a:prstGeom>
        </p:spPr>
        <p:txBody>
          <a:bodyPr vert="horz" wrap="square" lIns="0" tIns="13335" rIns="0" bIns="0" rtlCol="0">
            <a:spAutoFit/>
          </a:bodyPr>
          <a:lstStyle/>
          <a:p>
            <a:pPr marL="12700" algn="ctr"/>
            <a:r>
              <a:rPr lang="en-CY" sz="2800" b="1" dirty="0">
                <a:solidFill>
                  <a:schemeClr val="bg1"/>
                </a:solidFill>
                <a:effectLst>
                  <a:outerShdw blurRad="38100" dist="38100" dir="2700000" algn="tl">
                    <a:srgbClr val="000000">
                      <a:alpha val="43137"/>
                    </a:srgbClr>
                  </a:outerShdw>
                </a:effectLst>
                <a:latin typeface="Hero" panose="00000500000000000000" pitchFamily="2" charset="0"/>
                <a:cs typeface="Verdana"/>
              </a:rPr>
              <a:t>10.03</a:t>
            </a:r>
          </a:p>
        </p:txBody>
      </p:sp>
      <p:sp>
        <p:nvSpPr>
          <p:cNvPr id="77" name="object 15">
            <a:extLst>
              <a:ext uri="{FF2B5EF4-FFF2-40B4-BE49-F238E27FC236}">
                <a16:creationId xmlns:a16="http://schemas.microsoft.com/office/drawing/2014/main" id="{97382BCD-DE88-4F8C-B7AA-826036BDC570}"/>
              </a:ext>
            </a:extLst>
          </p:cNvPr>
          <p:cNvSpPr txBox="1"/>
          <p:nvPr/>
        </p:nvSpPr>
        <p:spPr>
          <a:xfrm>
            <a:off x="5981560" y="4771496"/>
            <a:ext cx="1659298" cy="444352"/>
          </a:xfrm>
          <a:prstGeom prst="rect">
            <a:avLst/>
          </a:prstGeom>
        </p:spPr>
        <p:txBody>
          <a:bodyPr vert="horz" wrap="square" lIns="0" tIns="13335" rIns="0" bIns="0" rtlCol="0">
            <a:spAutoFit/>
          </a:bodyPr>
          <a:lstStyle/>
          <a:p>
            <a:pPr marL="12700" algn="ctr"/>
            <a:r>
              <a:rPr lang="en-CY" sz="2800" b="1" dirty="0">
                <a:solidFill>
                  <a:schemeClr val="bg1"/>
                </a:solidFill>
                <a:effectLst>
                  <a:outerShdw blurRad="38100" dist="38100" dir="2700000" algn="tl">
                    <a:srgbClr val="000000">
                      <a:alpha val="43137"/>
                    </a:srgbClr>
                  </a:outerShdw>
                </a:effectLst>
                <a:latin typeface="Hero" panose="00000500000000000000" pitchFamily="2" charset="0"/>
                <a:cs typeface="Verdana"/>
              </a:rPr>
              <a:t>10.68</a:t>
            </a:r>
          </a:p>
        </p:txBody>
      </p:sp>
      <p:sp>
        <p:nvSpPr>
          <p:cNvPr id="9" name="TextBox 8">
            <a:extLst>
              <a:ext uri="{FF2B5EF4-FFF2-40B4-BE49-F238E27FC236}">
                <a16:creationId xmlns:a16="http://schemas.microsoft.com/office/drawing/2014/main" id="{ECB115E5-FE5D-2A24-C890-C0763D1D4060}"/>
              </a:ext>
            </a:extLst>
          </p:cNvPr>
          <p:cNvSpPr txBox="1"/>
          <p:nvPr/>
        </p:nvSpPr>
        <p:spPr>
          <a:xfrm>
            <a:off x="457200" y="474249"/>
            <a:ext cx="6421017" cy="523220"/>
          </a:xfrm>
          <a:prstGeom prst="rect">
            <a:avLst/>
          </a:prstGeom>
          <a:solidFill>
            <a:schemeClr val="bg1"/>
          </a:solidFill>
        </p:spPr>
        <p:txBody>
          <a:bodyPr wrap="square" rtlCol="0">
            <a:spAutoFit/>
          </a:bodyPr>
          <a:lstStyle/>
          <a:p>
            <a:r>
              <a:rPr lang="en-US" sz="2800" dirty="0">
                <a:latin typeface="+mj-lt"/>
              </a:rPr>
              <a:t>General waste (kg)</a:t>
            </a:r>
            <a:endParaRPr lang="en-CY" sz="2800" dirty="0">
              <a:latin typeface="+mj-lt"/>
            </a:endParaRPr>
          </a:p>
        </p:txBody>
      </p:sp>
      <p:sp>
        <p:nvSpPr>
          <p:cNvPr id="23" name="object 15">
            <a:extLst>
              <a:ext uri="{FF2B5EF4-FFF2-40B4-BE49-F238E27FC236}">
                <a16:creationId xmlns:a16="http://schemas.microsoft.com/office/drawing/2014/main" id="{4E26C089-4110-B070-DAF9-452B1A865A9E}"/>
              </a:ext>
            </a:extLst>
          </p:cNvPr>
          <p:cNvSpPr txBox="1"/>
          <p:nvPr/>
        </p:nvSpPr>
        <p:spPr>
          <a:xfrm>
            <a:off x="9484957" y="1991054"/>
            <a:ext cx="1659298" cy="613630"/>
          </a:xfrm>
          <a:prstGeom prst="rect">
            <a:avLst/>
          </a:prstGeom>
        </p:spPr>
        <p:txBody>
          <a:bodyPr vert="horz" wrap="square" lIns="0" tIns="13335" rIns="0" bIns="0" rtlCol="0">
            <a:spAutoFit/>
          </a:bodyPr>
          <a:lstStyle/>
          <a:p>
            <a:pPr marL="12700" algn="ctr"/>
            <a:r>
              <a:rPr lang="de-DE" sz="1100" b="1" dirty="0">
                <a:solidFill>
                  <a:srgbClr val="FFFFFF"/>
                </a:solidFill>
                <a:effectLst>
                  <a:outerShdw blurRad="38100" dist="38100" dir="2700000" algn="tl">
                    <a:srgbClr val="000000">
                      <a:alpha val="43137"/>
                    </a:srgbClr>
                  </a:outerShdw>
                </a:effectLst>
                <a:latin typeface="Hero" panose="00000500000000000000" pitchFamily="2" charset="0"/>
                <a:cs typeface="Verdana"/>
              </a:rPr>
              <a:t>Until end of August</a:t>
            </a:r>
          </a:p>
          <a:p>
            <a:pPr marL="12700" algn="ctr"/>
            <a:r>
              <a:rPr lang="de-DE" sz="2800" b="1" dirty="0">
                <a:solidFill>
                  <a:srgbClr val="FFFFFF"/>
                </a:solidFill>
                <a:effectLst>
                  <a:outerShdw blurRad="38100" dist="38100" dir="2700000" algn="tl">
                    <a:srgbClr val="000000">
                      <a:alpha val="43137"/>
                    </a:srgbClr>
                  </a:outerShdw>
                </a:effectLst>
                <a:latin typeface="Hero" panose="00000500000000000000" pitchFamily="2" charset="0"/>
                <a:cs typeface="Verdana"/>
              </a:rPr>
              <a:t>692547</a:t>
            </a:r>
            <a:endParaRPr lang="de-DE" sz="2800" b="1" dirty="0">
              <a:effectLst>
                <a:outerShdw blurRad="38100" dist="38100" dir="2700000" algn="tl">
                  <a:srgbClr val="000000">
                    <a:alpha val="43137"/>
                  </a:srgbClr>
                </a:outerShdw>
              </a:effectLst>
              <a:latin typeface="Hero" panose="00000500000000000000" pitchFamily="2" charset="0"/>
              <a:cs typeface="Verdana"/>
            </a:endParaRPr>
          </a:p>
        </p:txBody>
      </p:sp>
      <p:sp>
        <p:nvSpPr>
          <p:cNvPr id="24" name="object 15">
            <a:extLst>
              <a:ext uri="{FF2B5EF4-FFF2-40B4-BE49-F238E27FC236}">
                <a16:creationId xmlns:a16="http://schemas.microsoft.com/office/drawing/2014/main" id="{8AC60A57-6705-BAB9-386F-21D97C5CAD86}"/>
              </a:ext>
            </a:extLst>
          </p:cNvPr>
          <p:cNvSpPr txBox="1"/>
          <p:nvPr/>
        </p:nvSpPr>
        <p:spPr>
          <a:xfrm>
            <a:off x="9491051" y="4730044"/>
            <a:ext cx="1659298" cy="613630"/>
          </a:xfrm>
          <a:prstGeom prst="rect">
            <a:avLst/>
          </a:prstGeom>
        </p:spPr>
        <p:txBody>
          <a:bodyPr vert="horz" wrap="square" lIns="0" tIns="13335" rIns="0" bIns="0" rtlCol="0">
            <a:spAutoFit/>
          </a:bodyPr>
          <a:lstStyle/>
          <a:p>
            <a:pPr marL="12700" algn="ctr"/>
            <a:r>
              <a:rPr lang="de-DE" sz="1100" b="1" dirty="0">
                <a:solidFill>
                  <a:srgbClr val="FFFFFF"/>
                </a:solidFill>
                <a:effectLst>
                  <a:outerShdw blurRad="38100" dist="38100" dir="2700000" algn="tl">
                    <a:srgbClr val="000000">
                      <a:alpha val="43137"/>
                    </a:srgbClr>
                  </a:outerShdw>
                </a:effectLst>
                <a:latin typeface="Hero" panose="00000500000000000000" pitchFamily="2" charset="0"/>
                <a:cs typeface="Verdana"/>
              </a:rPr>
              <a:t>Until end of August</a:t>
            </a:r>
          </a:p>
          <a:p>
            <a:pPr marL="12700" algn="ctr"/>
            <a:r>
              <a:rPr lang="de-DE" sz="2800" b="1" dirty="0">
                <a:solidFill>
                  <a:srgbClr val="FFFFFF"/>
                </a:solidFill>
                <a:effectLst>
                  <a:outerShdw blurRad="38100" dist="38100" dir="2700000" algn="tl">
                    <a:srgbClr val="000000">
                      <a:alpha val="43137"/>
                    </a:srgbClr>
                  </a:outerShdw>
                </a:effectLst>
                <a:latin typeface="Hero" panose="00000500000000000000" pitchFamily="2" charset="0"/>
                <a:cs typeface="Verdana"/>
              </a:rPr>
              <a:t>13.74</a:t>
            </a:r>
            <a:endParaRPr lang="de-DE" sz="2800" b="1" dirty="0">
              <a:effectLst>
                <a:outerShdw blurRad="38100" dist="38100" dir="2700000" algn="tl">
                  <a:srgbClr val="000000">
                    <a:alpha val="43137"/>
                  </a:srgbClr>
                </a:outerShdw>
              </a:effectLst>
              <a:latin typeface="Hero" panose="00000500000000000000" pitchFamily="2" charset="0"/>
              <a:cs typeface="Verdana"/>
            </a:endParaRPr>
          </a:p>
        </p:txBody>
      </p:sp>
    </p:spTree>
    <p:extLst>
      <p:ext uri="{BB962C8B-B14F-4D97-AF65-F5344CB8AC3E}">
        <p14:creationId xmlns:p14="http://schemas.microsoft.com/office/powerpoint/2010/main" val="4278476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cycle PNG">
            <a:extLst>
              <a:ext uri="{FF2B5EF4-FFF2-40B4-BE49-F238E27FC236}">
                <a16:creationId xmlns:a16="http://schemas.microsoft.com/office/drawing/2014/main" id="{800F55FB-C08E-1498-7064-96BE218F5E58}"/>
              </a:ext>
            </a:extLst>
          </p:cNvPr>
          <p:cNvPicPr>
            <a:picLocks noChangeAspect="1" noChangeArrowheads="1"/>
          </p:cNvPicPr>
          <p:nvPr/>
        </p:nvPicPr>
        <p:blipFill>
          <a:blip r:embed="rId2">
            <a:alphaModFix amt="31000"/>
            <a:extLst>
              <a:ext uri="{28A0092B-C50C-407E-A947-70E740481C1C}">
                <a14:useLocalDpi xmlns:a14="http://schemas.microsoft.com/office/drawing/2010/main" val="0"/>
              </a:ext>
            </a:extLst>
          </a:blip>
          <a:srcRect/>
          <a:stretch>
            <a:fillRect/>
          </a:stretch>
        </p:blipFill>
        <p:spPr bwMode="auto">
          <a:xfrm>
            <a:off x="-232852" y="1442436"/>
            <a:ext cx="5520917" cy="5364369"/>
          </a:xfrm>
          <a:prstGeom prst="rect">
            <a:avLst/>
          </a:prstGeom>
          <a:noFill/>
          <a:extLst>
            <a:ext uri="{909E8E84-426E-40DD-AFC4-6F175D3DCCD1}">
              <a14:hiddenFill xmlns:a14="http://schemas.microsoft.com/office/drawing/2010/main">
                <a:solidFill>
                  <a:srgbClr val="FFFFFF"/>
                </a:solidFill>
              </a14:hiddenFill>
            </a:ext>
          </a:extLst>
        </p:spPr>
      </p:pic>
      <p:sp>
        <p:nvSpPr>
          <p:cNvPr id="3" name="object 3"/>
          <p:cNvSpPr txBox="1">
            <a:spLocks noGrp="1"/>
          </p:cNvSpPr>
          <p:nvPr>
            <p:ph type="title"/>
          </p:nvPr>
        </p:nvSpPr>
        <p:spPr>
          <a:xfrm>
            <a:off x="4034985" y="51195"/>
            <a:ext cx="4786225" cy="567463"/>
          </a:xfrm>
          <a:prstGeom prst="rect">
            <a:avLst/>
          </a:prstGeom>
        </p:spPr>
        <p:txBody>
          <a:bodyPr vert="horz" wrap="square" lIns="0" tIns="13335" rIns="0" bIns="0" rtlCol="0" anchor="t">
            <a:spAutoFit/>
          </a:bodyPr>
          <a:lstStyle/>
          <a:p>
            <a:pPr marL="12700" algn="ctr">
              <a:spcBef>
                <a:spcPts val="105"/>
              </a:spcBef>
            </a:pPr>
            <a:r>
              <a:rPr sz="4000" b="1" spc="80" dirty="0">
                <a:latin typeface="Hero" panose="00000500000000000000" pitchFamily="2" charset="0"/>
                <a:cs typeface="Verdana"/>
              </a:rPr>
              <a:t>Recycled</a:t>
            </a:r>
            <a:r>
              <a:rPr sz="4000" b="1" spc="-305" dirty="0">
                <a:latin typeface="Hero" panose="00000500000000000000" pitchFamily="2" charset="0"/>
                <a:cs typeface="Verdana"/>
              </a:rPr>
              <a:t> </a:t>
            </a:r>
            <a:r>
              <a:rPr sz="4000" b="1" spc="-50" dirty="0">
                <a:latin typeface="Hero" panose="00000500000000000000" pitchFamily="2" charset="0"/>
                <a:cs typeface="Verdana"/>
              </a:rPr>
              <a:t>Waste</a:t>
            </a:r>
            <a:endParaRPr sz="4000" b="1" dirty="0">
              <a:latin typeface="Hero" panose="00000500000000000000" pitchFamily="2" charset="0"/>
              <a:cs typeface="Verdana"/>
            </a:endParaRPr>
          </a:p>
        </p:txBody>
      </p:sp>
      <p:pic>
        <p:nvPicPr>
          <p:cNvPr id="37" name="Picture 36"/>
          <p:cNvPicPr>
            <a:picLocks noChangeAspect="1"/>
          </p:cNvPicPr>
          <p:nvPr/>
        </p:nvPicPr>
        <p:blipFill>
          <a:blip r:embed="rId3"/>
          <a:stretch>
            <a:fillRect/>
          </a:stretch>
        </p:blipFill>
        <p:spPr>
          <a:xfrm>
            <a:off x="4145311" y="2940730"/>
            <a:ext cx="1316686" cy="1237685"/>
          </a:xfrm>
          <a:prstGeom prst="rect">
            <a:avLst/>
          </a:prstGeom>
          <a:effectLst>
            <a:outerShdw blurRad="50800" dist="38100" dir="2700000" algn="tl" rotWithShape="0">
              <a:prstClr val="black">
                <a:alpha val="40000"/>
              </a:prstClr>
            </a:outerShdw>
            <a:softEdge rad="63500"/>
          </a:effectLst>
        </p:spPr>
      </p:pic>
      <p:pic>
        <p:nvPicPr>
          <p:cNvPr id="9222" name="Picture 6" descr="Image result for ink recyc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931205"/>
            <a:ext cx="1273799" cy="1231516"/>
          </a:xfrm>
          <a:prstGeom prst="rect">
            <a:avLst/>
          </a:prstGeom>
          <a:noFill/>
          <a:effectLst>
            <a:outerShdw blurRad="50800" dist="38100" dir="2700000" algn="tl" rotWithShape="0">
              <a:prstClr val="black">
                <a:alpha val="40000"/>
              </a:prstClr>
            </a:outerShdw>
            <a:softEdge rad="63500"/>
          </a:effectLst>
          <a:extLst>
            <a:ext uri="{909E8E84-426E-40DD-AFC4-6F175D3DCCD1}">
              <a14:hiddenFill xmlns:a14="http://schemas.microsoft.com/office/drawing/2010/main">
                <a:solidFill>
                  <a:srgbClr val="FFFFFF"/>
                </a:solidFill>
              </a14:hiddenFill>
            </a:ext>
          </a:extLst>
        </p:spPr>
      </p:pic>
      <p:pic>
        <p:nvPicPr>
          <p:cNvPr id="9224" name="Picture 8" descr="Image result for lamps recyc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0" y="2886936"/>
            <a:ext cx="1237685" cy="1237685"/>
          </a:xfrm>
          <a:prstGeom prst="rect">
            <a:avLst/>
          </a:prstGeom>
          <a:noFill/>
          <a:effectLst>
            <a:outerShdw blurRad="50800" dist="38100" dir="2700000" algn="tl" rotWithShape="0">
              <a:prstClr val="black">
                <a:alpha val="40000"/>
              </a:prstClr>
            </a:outerShdw>
            <a:softEdge rad="63500"/>
          </a:effectLst>
          <a:extLst>
            <a:ext uri="{909E8E84-426E-40DD-AFC4-6F175D3DCCD1}">
              <a14:hiddenFill xmlns:a14="http://schemas.microsoft.com/office/drawing/2010/main">
                <a:solidFill>
                  <a:srgbClr val="FFFFFF"/>
                </a:solidFill>
              </a14:hiddenFill>
            </a:ext>
          </a:extLst>
        </p:spPr>
      </p:pic>
      <p:pic>
        <p:nvPicPr>
          <p:cNvPr id="9226" name="Picture 10" descr="Image result for cooking oil recyc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65788" y="2925702"/>
            <a:ext cx="1245012" cy="1242522"/>
          </a:xfrm>
          <a:prstGeom prst="rect">
            <a:avLst/>
          </a:prstGeom>
          <a:noFill/>
          <a:effectLst>
            <a:outerShdw blurRad="50800" dist="38100" dir="2700000" algn="tl" rotWithShape="0">
              <a:prstClr val="black">
                <a:alpha val="40000"/>
              </a:prstClr>
            </a:outerShdw>
            <a:softEdge rad="63500"/>
          </a:effectLst>
          <a:extLst>
            <a:ext uri="{909E8E84-426E-40DD-AFC4-6F175D3DCCD1}">
              <a14:hiddenFill xmlns:a14="http://schemas.microsoft.com/office/drawing/2010/main">
                <a:solidFill>
                  <a:srgbClr val="FFFFFF"/>
                </a:solidFill>
              </a14:hiddenFill>
            </a:ext>
          </a:extLst>
        </p:spPr>
      </p:pic>
      <p:pic>
        <p:nvPicPr>
          <p:cNvPr id="38" name="Picture 37"/>
          <p:cNvPicPr>
            <a:picLocks noChangeAspect="1"/>
          </p:cNvPicPr>
          <p:nvPr/>
        </p:nvPicPr>
        <p:blipFill rotWithShape="1">
          <a:blip r:embed="rId7"/>
          <a:srcRect l="11171" t="4006" r="13456" b="15503"/>
          <a:stretch/>
        </p:blipFill>
        <p:spPr>
          <a:xfrm>
            <a:off x="1600201" y="671340"/>
            <a:ext cx="2195096" cy="1862507"/>
          </a:xfrm>
          <a:prstGeom prst="rect">
            <a:avLst/>
          </a:prstGeom>
          <a:effectLst>
            <a:outerShdw blurRad="50800" dist="38100" dir="2700000" algn="tl" rotWithShape="0">
              <a:prstClr val="black">
                <a:alpha val="40000"/>
              </a:prstClr>
            </a:outerShdw>
            <a:softEdge rad="63500"/>
          </a:effectLst>
        </p:spPr>
      </p:pic>
      <p:graphicFrame>
        <p:nvGraphicFramePr>
          <p:cNvPr id="4" name="Table 4">
            <a:extLst>
              <a:ext uri="{FF2B5EF4-FFF2-40B4-BE49-F238E27FC236}">
                <a16:creationId xmlns:a16="http://schemas.microsoft.com/office/drawing/2014/main" id="{07EAA7E5-8C80-35A0-30B1-557EE0EEB1A1}"/>
              </a:ext>
            </a:extLst>
          </p:cNvPr>
          <p:cNvGraphicFramePr>
            <a:graphicFrameLocks noGrp="1"/>
          </p:cNvGraphicFramePr>
          <p:nvPr>
            <p:extLst>
              <p:ext uri="{D42A27DB-BD31-4B8C-83A1-F6EECF244321}">
                <p14:modId xmlns:p14="http://schemas.microsoft.com/office/powerpoint/2010/main" val="1359280135"/>
              </p:ext>
            </p:extLst>
          </p:nvPr>
        </p:nvGraphicFramePr>
        <p:xfrm>
          <a:off x="3962400" y="671340"/>
          <a:ext cx="6248400" cy="1835401"/>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562100">
                  <a:extLst>
                    <a:ext uri="{9D8B030D-6E8A-4147-A177-3AD203B41FA5}">
                      <a16:colId xmlns:a16="http://schemas.microsoft.com/office/drawing/2014/main" val="3101205953"/>
                    </a:ext>
                  </a:extLst>
                </a:gridCol>
                <a:gridCol w="1562100">
                  <a:extLst>
                    <a:ext uri="{9D8B030D-6E8A-4147-A177-3AD203B41FA5}">
                      <a16:colId xmlns:a16="http://schemas.microsoft.com/office/drawing/2014/main" val="1699129634"/>
                    </a:ext>
                  </a:extLst>
                </a:gridCol>
                <a:gridCol w="1562100">
                  <a:extLst>
                    <a:ext uri="{9D8B030D-6E8A-4147-A177-3AD203B41FA5}">
                      <a16:colId xmlns:a16="http://schemas.microsoft.com/office/drawing/2014/main" val="79895309"/>
                    </a:ext>
                  </a:extLst>
                </a:gridCol>
                <a:gridCol w="1562100">
                  <a:extLst>
                    <a:ext uri="{9D8B030D-6E8A-4147-A177-3AD203B41FA5}">
                      <a16:colId xmlns:a16="http://schemas.microsoft.com/office/drawing/2014/main" val="4145868177"/>
                    </a:ext>
                  </a:extLst>
                </a:gridCol>
              </a:tblGrid>
              <a:tr h="435865">
                <a:tc>
                  <a:txBody>
                    <a:bodyPr/>
                    <a:lstStyle/>
                    <a:p>
                      <a:endParaRPr lang="en-CY" sz="2000" dirty="0">
                        <a:latin typeface="Hero" panose="00000500000000000000" pitchFamily="2" charset="0"/>
                      </a:endParaRPr>
                    </a:p>
                  </a:txBody>
                  <a:tcPr>
                    <a:solidFill>
                      <a:schemeClr val="accent1">
                        <a:alpha val="86000"/>
                      </a:schemeClr>
                    </a:solidFill>
                  </a:tcPr>
                </a:tc>
                <a:tc>
                  <a:txBody>
                    <a:bodyPr/>
                    <a:lstStyle/>
                    <a:p>
                      <a:pPr algn="ctr"/>
                      <a:r>
                        <a:rPr lang="en-US" sz="2000">
                          <a:latin typeface="Hero" panose="00000500000000000000" pitchFamily="2" charset="0"/>
                        </a:rPr>
                        <a:t>2023 </a:t>
                      </a:r>
                      <a:r>
                        <a:rPr lang="en-US" sz="2000" dirty="0">
                          <a:latin typeface="Hero" panose="00000500000000000000" pitchFamily="2" charset="0"/>
                        </a:rPr>
                        <a:t>(kg)</a:t>
                      </a:r>
                      <a:endParaRPr lang="en-CY" sz="2000" dirty="0">
                        <a:latin typeface="Hero" panose="00000500000000000000" pitchFamily="2" charset="0"/>
                      </a:endParaRPr>
                    </a:p>
                  </a:txBody>
                  <a:tcPr>
                    <a:solidFill>
                      <a:schemeClr val="accent1">
                        <a:alpha val="86000"/>
                      </a:schemeClr>
                    </a:solidFill>
                  </a:tcPr>
                </a:tc>
                <a:tc>
                  <a:txBody>
                    <a:bodyPr/>
                    <a:lstStyle/>
                    <a:p>
                      <a:pPr algn="ctr"/>
                      <a:r>
                        <a:rPr lang="en-US" sz="2000" dirty="0">
                          <a:latin typeface="Hero" panose="00000500000000000000" pitchFamily="2" charset="0"/>
                        </a:rPr>
                        <a:t>2024 (kg)</a:t>
                      </a:r>
                      <a:endParaRPr lang="en-CY" sz="2000" dirty="0">
                        <a:latin typeface="Hero" panose="00000500000000000000" pitchFamily="2" charset="0"/>
                      </a:endParaRPr>
                    </a:p>
                  </a:txBody>
                  <a:tcPr>
                    <a:solidFill>
                      <a:schemeClr val="accent1">
                        <a:alpha val="86000"/>
                      </a:schemeClr>
                    </a:solidFill>
                  </a:tcPr>
                </a:tc>
                <a:tc>
                  <a:txBody>
                    <a:bodyPr/>
                    <a:lstStyle/>
                    <a:p>
                      <a:pPr algn="ctr"/>
                      <a:r>
                        <a:rPr lang="en-US" sz="2000" dirty="0">
                          <a:latin typeface="Hero" panose="00000500000000000000" pitchFamily="2" charset="0"/>
                        </a:rPr>
                        <a:t>2025 (kg)</a:t>
                      </a:r>
                      <a:endParaRPr lang="en-CY" sz="2000" dirty="0">
                        <a:latin typeface="Hero" panose="00000500000000000000" pitchFamily="2" charset="0"/>
                      </a:endParaRPr>
                    </a:p>
                  </a:txBody>
                  <a:tcPr>
                    <a:solidFill>
                      <a:schemeClr val="accent1">
                        <a:alpha val="86000"/>
                      </a:schemeClr>
                    </a:solidFill>
                  </a:tcPr>
                </a:tc>
                <a:extLst>
                  <a:ext uri="{0D108BD9-81ED-4DB2-BD59-A6C34878D82A}">
                    <a16:rowId xmlns:a16="http://schemas.microsoft.com/office/drawing/2014/main" val="2095062742"/>
                  </a:ext>
                </a:extLst>
              </a:tr>
              <a:tr h="527806">
                <a:tc>
                  <a:txBody>
                    <a:bodyPr/>
                    <a:lstStyle/>
                    <a:p>
                      <a:r>
                        <a:rPr lang="en-US" sz="2000" dirty="0">
                          <a:solidFill>
                            <a:schemeClr val="accent2">
                              <a:lumMod val="50000"/>
                            </a:schemeClr>
                          </a:solidFill>
                          <a:latin typeface="Hero" panose="00000500000000000000" pitchFamily="2" charset="0"/>
                        </a:rPr>
                        <a:t>Plastic</a:t>
                      </a:r>
                      <a:endParaRPr lang="en-CY" sz="2000" dirty="0">
                        <a:solidFill>
                          <a:schemeClr val="accent2">
                            <a:lumMod val="50000"/>
                          </a:schemeClr>
                        </a:solidFill>
                        <a:latin typeface="Hero" panose="00000500000000000000" pitchFamily="2" charset="0"/>
                      </a:endParaRPr>
                    </a:p>
                  </a:txBody>
                  <a:tcPr>
                    <a:solidFill>
                      <a:schemeClr val="accent1">
                        <a:tint val="40000"/>
                        <a:alpha val="86000"/>
                      </a:schemeClr>
                    </a:solidFill>
                  </a:tcPr>
                </a:tc>
                <a:tc>
                  <a:txBody>
                    <a:bodyPr/>
                    <a:lstStyle/>
                    <a:p>
                      <a:pPr algn="ctr"/>
                      <a:r>
                        <a:rPr lang="en-US" sz="2000" dirty="0">
                          <a:solidFill>
                            <a:schemeClr val="accent2">
                              <a:lumMod val="50000"/>
                            </a:schemeClr>
                          </a:solidFill>
                          <a:latin typeface="Hero" panose="00000500000000000000" pitchFamily="2" charset="0"/>
                        </a:rPr>
                        <a:t>39060</a:t>
                      </a:r>
                      <a:endParaRPr lang="en-CY" sz="2000" dirty="0">
                        <a:solidFill>
                          <a:schemeClr val="accent2">
                            <a:lumMod val="50000"/>
                          </a:schemeClr>
                        </a:solidFill>
                        <a:latin typeface="Hero" panose="00000500000000000000" pitchFamily="2" charset="0"/>
                      </a:endParaRPr>
                    </a:p>
                  </a:txBody>
                  <a:tcPr>
                    <a:solidFill>
                      <a:schemeClr val="accent1">
                        <a:tint val="40000"/>
                        <a:alpha val="86000"/>
                      </a:schemeClr>
                    </a:solidFill>
                  </a:tcPr>
                </a:tc>
                <a:tc>
                  <a:txBody>
                    <a:bodyPr/>
                    <a:lstStyle/>
                    <a:p>
                      <a:pPr algn="ctr"/>
                      <a:r>
                        <a:rPr lang="en-US" sz="2000" dirty="0">
                          <a:solidFill>
                            <a:schemeClr val="accent2">
                              <a:lumMod val="50000"/>
                            </a:schemeClr>
                          </a:solidFill>
                          <a:latin typeface="Hero" panose="00000500000000000000" pitchFamily="2" charset="0"/>
                        </a:rPr>
                        <a:t>94648</a:t>
                      </a:r>
                      <a:endParaRPr lang="en-CY" sz="2000" dirty="0">
                        <a:solidFill>
                          <a:schemeClr val="accent2">
                            <a:lumMod val="50000"/>
                          </a:schemeClr>
                        </a:solidFill>
                        <a:latin typeface="Hero" panose="00000500000000000000" pitchFamily="2" charset="0"/>
                      </a:endParaRPr>
                    </a:p>
                  </a:txBody>
                  <a:tcPr>
                    <a:solidFill>
                      <a:schemeClr val="accent1">
                        <a:tint val="40000"/>
                        <a:alpha val="86000"/>
                      </a:schemeClr>
                    </a:solidFill>
                  </a:tcPr>
                </a:tc>
                <a:tc>
                  <a:txBody>
                    <a:bodyPr/>
                    <a:lstStyle/>
                    <a:p>
                      <a:pPr algn="ctr"/>
                      <a:r>
                        <a:rPr lang="en-US" sz="2000" dirty="0">
                          <a:solidFill>
                            <a:schemeClr val="accent2">
                              <a:lumMod val="50000"/>
                            </a:schemeClr>
                          </a:solidFill>
                          <a:latin typeface="Hero" panose="00000500000000000000" pitchFamily="2" charset="0"/>
                        </a:rPr>
                        <a:t>14280</a:t>
                      </a:r>
                      <a:endParaRPr lang="en-CY" sz="2000" dirty="0">
                        <a:solidFill>
                          <a:schemeClr val="accent2">
                            <a:lumMod val="50000"/>
                          </a:schemeClr>
                        </a:solidFill>
                        <a:latin typeface="Hero" panose="00000500000000000000" pitchFamily="2" charset="0"/>
                      </a:endParaRPr>
                    </a:p>
                  </a:txBody>
                  <a:tcPr>
                    <a:solidFill>
                      <a:schemeClr val="accent1">
                        <a:tint val="40000"/>
                        <a:alpha val="86000"/>
                      </a:schemeClr>
                    </a:solidFill>
                  </a:tcPr>
                </a:tc>
                <a:extLst>
                  <a:ext uri="{0D108BD9-81ED-4DB2-BD59-A6C34878D82A}">
                    <a16:rowId xmlns:a16="http://schemas.microsoft.com/office/drawing/2014/main" val="1426428009"/>
                  </a:ext>
                </a:extLst>
              </a:tr>
              <a:tr h="435865">
                <a:tc>
                  <a:txBody>
                    <a:bodyPr/>
                    <a:lstStyle/>
                    <a:p>
                      <a:r>
                        <a:rPr lang="en-US" sz="2000" dirty="0">
                          <a:solidFill>
                            <a:schemeClr val="accent2">
                              <a:lumMod val="50000"/>
                            </a:schemeClr>
                          </a:solidFill>
                          <a:latin typeface="Hero" panose="00000500000000000000" pitchFamily="2" charset="0"/>
                        </a:rPr>
                        <a:t>Paper</a:t>
                      </a:r>
                      <a:endParaRPr lang="en-CY" sz="2000" dirty="0">
                        <a:solidFill>
                          <a:schemeClr val="accent2">
                            <a:lumMod val="50000"/>
                          </a:schemeClr>
                        </a:solidFill>
                        <a:latin typeface="Hero" panose="00000500000000000000" pitchFamily="2" charset="0"/>
                      </a:endParaRPr>
                    </a:p>
                  </a:txBody>
                  <a:tcPr>
                    <a:solidFill>
                      <a:schemeClr val="accent1">
                        <a:tint val="20000"/>
                        <a:alpha val="86000"/>
                      </a:schemeClr>
                    </a:solidFill>
                  </a:tcPr>
                </a:tc>
                <a:tc>
                  <a:txBody>
                    <a:bodyPr/>
                    <a:lstStyle/>
                    <a:p>
                      <a:pPr algn="ctr"/>
                      <a:r>
                        <a:rPr lang="en-US" sz="2000" dirty="0">
                          <a:solidFill>
                            <a:schemeClr val="accent2">
                              <a:lumMod val="50000"/>
                            </a:schemeClr>
                          </a:solidFill>
                          <a:latin typeface="Hero" panose="00000500000000000000" pitchFamily="2" charset="0"/>
                        </a:rPr>
                        <a:t>11400</a:t>
                      </a:r>
                      <a:endParaRPr lang="en-CY" sz="2000" dirty="0">
                        <a:solidFill>
                          <a:schemeClr val="accent2">
                            <a:lumMod val="50000"/>
                          </a:schemeClr>
                        </a:solidFill>
                        <a:latin typeface="Hero" panose="00000500000000000000" pitchFamily="2" charset="0"/>
                      </a:endParaRPr>
                    </a:p>
                  </a:txBody>
                  <a:tcPr>
                    <a:solidFill>
                      <a:schemeClr val="accent1">
                        <a:tint val="20000"/>
                        <a:alpha val="86000"/>
                      </a:schemeClr>
                    </a:solidFill>
                  </a:tcPr>
                </a:tc>
                <a:tc>
                  <a:txBody>
                    <a:bodyPr/>
                    <a:lstStyle/>
                    <a:p>
                      <a:pPr algn="ctr"/>
                      <a:r>
                        <a:rPr lang="en-US" sz="2000" dirty="0">
                          <a:solidFill>
                            <a:schemeClr val="accent2">
                              <a:lumMod val="50000"/>
                            </a:schemeClr>
                          </a:solidFill>
                          <a:latin typeface="Hero" panose="00000500000000000000" pitchFamily="2" charset="0"/>
                        </a:rPr>
                        <a:t>46300</a:t>
                      </a:r>
                      <a:endParaRPr lang="en-CY" sz="2000" dirty="0">
                        <a:solidFill>
                          <a:schemeClr val="accent2">
                            <a:lumMod val="50000"/>
                          </a:schemeClr>
                        </a:solidFill>
                        <a:latin typeface="Hero" panose="00000500000000000000" pitchFamily="2" charset="0"/>
                      </a:endParaRPr>
                    </a:p>
                  </a:txBody>
                  <a:tcPr>
                    <a:solidFill>
                      <a:schemeClr val="accent1">
                        <a:tint val="20000"/>
                        <a:alpha val="86000"/>
                      </a:schemeClr>
                    </a:solidFill>
                  </a:tcPr>
                </a:tc>
                <a:tc>
                  <a:txBody>
                    <a:bodyPr/>
                    <a:lstStyle/>
                    <a:p>
                      <a:pPr algn="ctr"/>
                      <a:r>
                        <a:rPr lang="en-US" sz="2000" dirty="0">
                          <a:solidFill>
                            <a:schemeClr val="accent2">
                              <a:lumMod val="50000"/>
                            </a:schemeClr>
                          </a:solidFill>
                          <a:latin typeface="Hero" panose="00000500000000000000" pitchFamily="2" charset="0"/>
                        </a:rPr>
                        <a:t>24550</a:t>
                      </a:r>
                      <a:endParaRPr lang="en-CY" sz="2000" dirty="0">
                        <a:solidFill>
                          <a:schemeClr val="accent2">
                            <a:lumMod val="50000"/>
                          </a:schemeClr>
                        </a:solidFill>
                        <a:latin typeface="Hero" panose="00000500000000000000" pitchFamily="2" charset="0"/>
                      </a:endParaRPr>
                    </a:p>
                  </a:txBody>
                  <a:tcPr>
                    <a:solidFill>
                      <a:schemeClr val="accent1">
                        <a:tint val="20000"/>
                        <a:alpha val="86000"/>
                      </a:schemeClr>
                    </a:solidFill>
                  </a:tcPr>
                </a:tc>
                <a:extLst>
                  <a:ext uri="{0D108BD9-81ED-4DB2-BD59-A6C34878D82A}">
                    <a16:rowId xmlns:a16="http://schemas.microsoft.com/office/drawing/2014/main" val="2129079995"/>
                  </a:ext>
                </a:extLst>
              </a:tr>
              <a:tr h="435865">
                <a:tc>
                  <a:txBody>
                    <a:bodyPr/>
                    <a:lstStyle/>
                    <a:p>
                      <a:r>
                        <a:rPr lang="en-US" sz="2000" dirty="0">
                          <a:solidFill>
                            <a:schemeClr val="accent2">
                              <a:lumMod val="50000"/>
                            </a:schemeClr>
                          </a:solidFill>
                          <a:latin typeface="Hero" panose="00000500000000000000" pitchFamily="2" charset="0"/>
                        </a:rPr>
                        <a:t>Glass</a:t>
                      </a:r>
                      <a:endParaRPr lang="en-CY" sz="2000" dirty="0">
                        <a:solidFill>
                          <a:schemeClr val="accent2">
                            <a:lumMod val="50000"/>
                          </a:schemeClr>
                        </a:solidFill>
                        <a:latin typeface="Hero" panose="00000500000000000000" pitchFamily="2" charset="0"/>
                      </a:endParaRPr>
                    </a:p>
                  </a:txBody>
                  <a:tcPr>
                    <a:solidFill>
                      <a:schemeClr val="accent1">
                        <a:tint val="40000"/>
                        <a:alpha val="86000"/>
                      </a:schemeClr>
                    </a:solidFill>
                  </a:tcPr>
                </a:tc>
                <a:tc>
                  <a:txBody>
                    <a:bodyPr/>
                    <a:lstStyle/>
                    <a:p>
                      <a:pPr algn="ctr"/>
                      <a:r>
                        <a:rPr lang="en-US" sz="2000" dirty="0">
                          <a:solidFill>
                            <a:schemeClr val="accent2">
                              <a:lumMod val="50000"/>
                            </a:schemeClr>
                          </a:solidFill>
                          <a:latin typeface="Hero" panose="00000500000000000000" pitchFamily="2" charset="0"/>
                        </a:rPr>
                        <a:t>18000</a:t>
                      </a:r>
                      <a:endParaRPr lang="en-CY" sz="2000" dirty="0">
                        <a:solidFill>
                          <a:schemeClr val="accent2">
                            <a:lumMod val="50000"/>
                          </a:schemeClr>
                        </a:solidFill>
                        <a:latin typeface="Hero" panose="00000500000000000000" pitchFamily="2" charset="0"/>
                      </a:endParaRPr>
                    </a:p>
                  </a:txBody>
                  <a:tcPr>
                    <a:solidFill>
                      <a:schemeClr val="accent1">
                        <a:tint val="40000"/>
                        <a:alpha val="86000"/>
                      </a:schemeClr>
                    </a:solidFill>
                  </a:tcPr>
                </a:tc>
                <a:tc>
                  <a:txBody>
                    <a:bodyPr/>
                    <a:lstStyle/>
                    <a:p>
                      <a:pPr algn="ctr"/>
                      <a:r>
                        <a:rPr lang="en-US" sz="2000" dirty="0">
                          <a:solidFill>
                            <a:schemeClr val="accent2">
                              <a:lumMod val="50000"/>
                            </a:schemeClr>
                          </a:solidFill>
                          <a:latin typeface="Hero" panose="00000500000000000000" pitchFamily="2" charset="0"/>
                        </a:rPr>
                        <a:t>19200</a:t>
                      </a:r>
                      <a:endParaRPr lang="en-CY" sz="2000" dirty="0">
                        <a:solidFill>
                          <a:schemeClr val="accent2">
                            <a:lumMod val="50000"/>
                          </a:schemeClr>
                        </a:solidFill>
                        <a:latin typeface="Hero" panose="00000500000000000000" pitchFamily="2" charset="0"/>
                      </a:endParaRPr>
                    </a:p>
                  </a:txBody>
                  <a:tcPr>
                    <a:solidFill>
                      <a:schemeClr val="accent1">
                        <a:tint val="40000"/>
                        <a:alpha val="86000"/>
                      </a:schemeClr>
                    </a:solidFill>
                  </a:tcPr>
                </a:tc>
                <a:tc>
                  <a:txBody>
                    <a:bodyPr/>
                    <a:lstStyle/>
                    <a:p>
                      <a:pPr algn="ctr"/>
                      <a:r>
                        <a:rPr lang="en-US" sz="2000" dirty="0">
                          <a:solidFill>
                            <a:schemeClr val="accent2">
                              <a:lumMod val="50000"/>
                            </a:schemeClr>
                          </a:solidFill>
                          <a:latin typeface="Hero" panose="00000500000000000000" pitchFamily="2" charset="0"/>
                        </a:rPr>
                        <a:t>9600</a:t>
                      </a:r>
                      <a:endParaRPr lang="en-CY" sz="2000" dirty="0">
                        <a:solidFill>
                          <a:schemeClr val="accent2">
                            <a:lumMod val="50000"/>
                          </a:schemeClr>
                        </a:solidFill>
                        <a:latin typeface="Hero" panose="00000500000000000000" pitchFamily="2" charset="0"/>
                      </a:endParaRPr>
                    </a:p>
                  </a:txBody>
                  <a:tcPr>
                    <a:solidFill>
                      <a:schemeClr val="accent1">
                        <a:tint val="40000"/>
                        <a:alpha val="86000"/>
                      </a:schemeClr>
                    </a:solidFill>
                  </a:tcPr>
                </a:tc>
                <a:extLst>
                  <a:ext uri="{0D108BD9-81ED-4DB2-BD59-A6C34878D82A}">
                    <a16:rowId xmlns:a16="http://schemas.microsoft.com/office/drawing/2014/main" val="1597700283"/>
                  </a:ext>
                </a:extLst>
              </a:tr>
            </a:tbl>
          </a:graphicData>
        </a:graphic>
      </p:graphicFrame>
      <p:graphicFrame>
        <p:nvGraphicFramePr>
          <p:cNvPr id="2" name="Table 5">
            <a:extLst>
              <a:ext uri="{FF2B5EF4-FFF2-40B4-BE49-F238E27FC236}">
                <a16:creationId xmlns:a16="http://schemas.microsoft.com/office/drawing/2014/main" id="{957AAFC5-D2AF-0547-51AC-CA5BBD74A26B}"/>
              </a:ext>
            </a:extLst>
          </p:cNvPr>
          <p:cNvGraphicFramePr>
            <a:graphicFrameLocks noGrp="1"/>
          </p:cNvGraphicFramePr>
          <p:nvPr>
            <p:extLst>
              <p:ext uri="{D42A27DB-BD31-4B8C-83A1-F6EECF244321}">
                <p14:modId xmlns:p14="http://schemas.microsoft.com/office/powerpoint/2010/main" val="2316143407"/>
              </p:ext>
            </p:extLst>
          </p:nvPr>
        </p:nvGraphicFramePr>
        <p:xfrm>
          <a:off x="2467456" y="4351260"/>
          <a:ext cx="7921285" cy="2131146"/>
        </p:xfrm>
        <a:graphic>
          <a:graphicData uri="http://schemas.openxmlformats.org/drawingml/2006/table">
            <a:tbl>
              <a:tblPr firstRow="1" bandRow="1">
                <a:tableStyleId>{5C22544A-7EE6-4342-B048-85BDC9FD1C3A}</a:tableStyleId>
              </a:tblPr>
              <a:tblGrid>
                <a:gridCol w="1584257">
                  <a:extLst>
                    <a:ext uri="{9D8B030D-6E8A-4147-A177-3AD203B41FA5}">
                      <a16:colId xmlns:a16="http://schemas.microsoft.com/office/drawing/2014/main" val="4098624692"/>
                    </a:ext>
                  </a:extLst>
                </a:gridCol>
                <a:gridCol w="1584257">
                  <a:extLst>
                    <a:ext uri="{9D8B030D-6E8A-4147-A177-3AD203B41FA5}">
                      <a16:colId xmlns:a16="http://schemas.microsoft.com/office/drawing/2014/main" val="4222518415"/>
                    </a:ext>
                  </a:extLst>
                </a:gridCol>
                <a:gridCol w="1584257">
                  <a:extLst>
                    <a:ext uri="{9D8B030D-6E8A-4147-A177-3AD203B41FA5}">
                      <a16:colId xmlns:a16="http://schemas.microsoft.com/office/drawing/2014/main" val="2433985645"/>
                    </a:ext>
                  </a:extLst>
                </a:gridCol>
                <a:gridCol w="1584257">
                  <a:extLst>
                    <a:ext uri="{9D8B030D-6E8A-4147-A177-3AD203B41FA5}">
                      <a16:colId xmlns:a16="http://schemas.microsoft.com/office/drawing/2014/main" val="3988675810"/>
                    </a:ext>
                  </a:extLst>
                </a:gridCol>
                <a:gridCol w="1584257">
                  <a:extLst>
                    <a:ext uri="{9D8B030D-6E8A-4147-A177-3AD203B41FA5}">
                      <a16:colId xmlns:a16="http://schemas.microsoft.com/office/drawing/2014/main" val="3893724943"/>
                    </a:ext>
                  </a:extLst>
                </a:gridCol>
              </a:tblGrid>
              <a:tr h="778332">
                <a:tc>
                  <a:txBody>
                    <a:bodyPr/>
                    <a:lstStyle/>
                    <a:p>
                      <a:pPr algn="ctr"/>
                      <a:endParaRPr lang="en-CY" dirty="0">
                        <a:latin typeface="Hero" panose="00000500000000000000" pitchFamily="2" charset="0"/>
                      </a:endParaRPr>
                    </a:p>
                  </a:txBody>
                  <a:tcPr>
                    <a:solidFill>
                      <a:schemeClr val="accent1">
                        <a:alpha val="86000"/>
                      </a:schemeClr>
                    </a:solidFill>
                  </a:tcPr>
                </a:tc>
                <a:tc>
                  <a:txBody>
                    <a:bodyPr/>
                    <a:lstStyle/>
                    <a:p>
                      <a:pPr algn="ctr"/>
                      <a:r>
                        <a:rPr lang="en-US" dirty="0">
                          <a:latin typeface="Hero" panose="00000500000000000000" pitchFamily="2" charset="0"/>
                        </a:rPr>
                        <a:t>Battery (kg)</a:t>
                      </a:r>
                      <a:endParaRPr lang="en-CY" dirty="0">
                        <a:latin typeface="Hero" panose="00000500000000000000" pitchFamily="2" charset="0"/>
                      </a:endParaRPr>
                    </a:p>
                  </a:txBody>
                  <a:tcPr>
                    <a:solidFill>
                      <a:schemeClr val="accent1">
                        <a:alpha val="86000"/>
                      </a:schemeClr>
                    </a:solidFill>
                  </a:tcPr>
                </a:tc>
                <a:tc>
                  <a:txBody>
                    <a:bodyPr/>
                    <a:lstStyle/>
                    <a:p>
                      <a:pPr algn="ctr"/>
                      <a:r>
                        <a:rPr lang="en-US" dirty="0">
                          <a:latin typeface="Hero" panose="00000500000000000000" pitchFamily="2" charset="0"/>
                        </a:rPr>
                        <a:t>Ink/toner (kg)</a:t>
                      </a:r>
                      <a:endParaRPr lang="en-CY" dirty="0">
                        <a:latin typeface="Hero" panose="00000500000000000000" pitchFamily="2" charset="0"/>
                      </a:endParaRPr>
                    </a:p>
                  </a:txBody>
                  <a:tcPr>
                    <a:solidFill>
                      <a:schemeClr val="accent1">
                        <a:alpha val="86000"/>
                      </a:schemeClr>
                    </a:solidFill>
                  </a:tcPr>
                </a:tc>
                <a:tc>
                  <a:txBody>
                    <a:bodyPr/>
                    <a:lstStyle/>
                    <a:p>
                      <a:pPr algn="ctr"/>
                      <a:r>
                        <a:rPr lang="en-US" dirty="0">
                          <a:latin typeface="Hero" panose="00000500000000000000" pitchFamily="2" charset="0"/>
                        </a:rPr>
                        <a:t>Lamp</a:t>
                      </a:r>
                    </a:p>
                    <a:p>
                      <a:pPr algn="ctr"/>
                      <a:r>
                        <a:rPr lang="en-US" dirty="0">
                          <a:latin typeface="Hero" panose="00000500000000000000" pitchFamily="2" charset="0"/>
                        </a:rPr>
                        <a:t> (kg)</a:t>
                      </a:r>
                      <a:endParaRPr lang="en-CY" dirty="0">
                        <a:latin typeface="Hero" panose="00000500000000000000" pitchFamily="2" charset="0"/>
                      </a:endParaRPr>
                    </a:p>
                  </a:txBody>
                  <a:tcPr>
                    <a:solidFill>
                      <a:schemeClr val="accent1">
                        <a:alpha val="86000"/>
                      </a:schemeClr>
                    </a:solidFill>
                  </a:tcPr>
                </a:tc>
                <a:tc>
                  <a:txBody>
                    <a:bodyPr/>
                    <a:lstStyle/>
                    <a:p>
                      <a:pPr algn="ctr"/>
                      <a:r>
                        <a:rPr lang="en-US" dirty="0">
                          <a:latin typeface="Hero" panose="00000500000000000000" pitchFamily="2" charset="0"/>
                        </a:rPr>
                        <a:t>Used oil (liter)</a:t>
                      </a:r>
                      <a:endParaRPr lang="en-CY" dirty="0">
                        <a:latin typeface="Hero" panose="00000500000000000000" pitchFamily="2" charset="0"/>
                      </a:endParaRPr>
                    </a:p>
                  </a:txBody>
                  <a:tcPr>
                    <a:solidFill>
                      <a:schemeClr val="accent1">
                        <a:alpha val="86000"/>
                      </a:schemeClr>
                    </a:solidFill>
                  </a:tcPr>
                </a:tc>
                <a:extLst>
                  <a:ext uri="{0D108BD9-81ED-4DB2-BD59-A6C34878D82A}">
                    <a16:rowId xmlns:a16="http://schemas.microsoft.com/office/drawing/2014/main" val="3033300601"/>
                  </a:ext>
                </a:extLst>
              </a:tr>
              <a:tr h="450938">
                <a:tc>
                  <a:txBody>
                    <a:bodyPr/>
                    <a:lstStyle/>
                    <a:p>
                      <a:pPr algn="ctr"/>
                      <a:r>
                        <a:rPr lang="en-US" dirty="0">
                          <a:solidFill>
                            <a:schemeClr val="accent2">
                              <a:lumMod val="50000"/>
                            </a:schemeClr>
                          </a:solidFill>
                          <a:latin typeface="Hero" panose="00000500000000000000" pitchFamily="2" charset="0"/>
                        </a:rPr>
                        <a:t>2023</a:t>
                      </a:r>
                      <a:endParaRPr lang="en-CY" dirty="0">
                        <a:solidFill>
                          <a:schemeClr val="accent2">
                            <a:lumMod val="50000"/>
                          </a:schemeClr>
                        </a:solidFill>
                        <a:latin typeface="Hero" panose="00000500000000000000" pitchFamily="2" charset="0"/>
                      </a:endParaRPr>
                    </a:p>
                  </a:txBody>
                  <a:tcPr>
                    <a:solidFill>
                      <a:schemeClr val="accent1">
                        <a:tint val="40000"/>
                        <a:alpha val="86000"/>
                      </a:schemeClr>
                    </a:solidFill>
                  </a:tcPr>
                </a:tc>
                <a:tc>
                  <a:txBody>
                    <a:bodyPr/>
                    <a:lstStyle/>
                    <a:p>
                      <a:pPr algn="ctr"/>
                      <a:r>
                        <a:rPr lang="en-US" dirty="0">
                          <a:solidFill>
                            <a:schemeClr val="accent2">
                              <a:lumMod val="50000"/>
                            </a:schemeClr>
                          </a:solidFill>
                          <a:latin typeface="Hero" panose="00000500000000000000" pitchFamily="2" charset="0"/>
                        </a:rPr>
                        <a:t>55</a:t>
                      </a:r>
                      <a:endParaRPr lang="en-CY" dirty="0">
                        <a:solidFill>
                          <a:schemeClr val="accent2">
                            <a:lumMod val="50000"/>
                          </a:schemeClr>
                        </a:solidFill>
                        <a:latin typeface="Hero" panose="00000500000000000000" pitchFamily="2" charset="0"/>
                      </a:endParaRPr>
                    </a:p>
                  </a:txBody>
                  <a:tcPr>
                    <a:solidFill>
                      <a:schemeClr val="accent1">
                        <a:tint val="40000"/>
                        <a:alpha val="86000"/>
                      </a:schemeClr>
                    </a:solidFill>
                  </a:tcPr>
                </a:tc>
                <a:tc>
                  <a:txBody>
                    <a:bodyPr/>
                    <a:lstStyle/>
                    <a:p>
                      <a:pPr algn="ctr"/>
                      <a:r>
                        <a:rPr lang="en-US" dirty="0">
                          <a:solidFill>
                            <a:schemeClr val="accent2">
                              <a:lumMod val="50000"/>
                            </a:schemeClr>
                          </a:solidFill>
                          <a:latin typeface="Hero" panose="00000500000000000000" pitchFamily="2" charset="0"/>
                        </a:rPr>
                        <a:t>25</a:t>
                      </a:r>
                      <a:endParaRPr lang="en-CY" dirty="0">
                        <a:solidFill>
                          <a:schemeClr val="accent2">
                            <a:lumMod val="50000"/>
                          </a:schemeClr>
                        </a:solidFill>
                        <a:latin typeface="Hero" panose="00000500000000000000" pitchFamily="2" charset="0"/>
                      </a:endParaRPr>
                    </a:p>
                  </a:txBody>
                  <a:tcPr>
                    <a:solidFill>
                      <a:schemeClr val="accent1">
                        <a:tint val="40000"/>
                        <a:alpha val="86000"/>
                      </a:schemeClr>
                    </a:solidFill>
                  </a:tcPr>
                </a:tc>
                <a:tc>
                  <a:txBody>
                    <a:bodyPr/>
                    <a:lstStyle/>
                    <a:p>
                      <a:pPr algn="ctr"/>
                      <a:r>
                        <a:rPr lang="en-US" dirty="0">
                          <a:solidFill>
                            <a:schemeClr val="accent2">
                              <a:lumMod val="50000"/>
                            </a:schemeClr>
                          </a:solidFill>
                          <a:latin typeface="Hero" panose="00000500000000000000" pitchFamily="2" charset="0"/>
                        </a:rPr>
                        <a:t>83</a:t>
                      </a:r>
                      <a:endParaRPr lang="en-CY" dirty="0">
                        <a:solidFill>
                          <a:schemeClr val="accent2">
                            <a:lumMod val="50000"/>
                          </a:schemeClr>
                        </a:solidFill>
                        <a:latin typeface="Hero" panose="00000500000000000000" pitchFamily="2" charset="0"/>
                      </a:endParaRPr>
                    </a:p>
                  </a:txBody>
                  <a:tcPr>
                    <a:solidFill>
                      <a:schemeClr val="accent1">
                        <a:tint val="40000"/>
                        <a:alpha val="86000"/>
                      </a:schemeClr>
                    </a:solidFill>
                  </a:tcPr>
                </a:tc>
                <a:tc>
                  <a:txBody>
                    <a:bodyPr/>
                    <a:lstStyle/>
                    <a:p>
                      <a:pPr algn="ctr"/>
                      <a:r>
                        <a:rPr lang="en-US" dirty="0">
                          <a:solidFill>
                            <a:schemeClr val="accent2">
                              <a:lumMod val="50000"/>
                            </a:schemeClr>
                          </a:solidFill>
                          <a:latin typeface="Hero" panose="00000500000000000000" pitchFamily="2" charset="0"/>
                        </a:rPr>
                        <a:t>4665</a:t>
                      </a:r>
                      <a:endParaRPr lang="en-CY" dirty="0">
                        <a:solidFill>
                          <a:schemeClr val="accent2">
                            <a:lumMod val="50000"/>
                          </a:schemeClr>
                        </a:solidFill>
                        <a:latin typeface="Hero" panose="00000500000000000000" pitchFamily="2" charset="0"/>
                      </a:endParaRPr>
                    </a:p>
                  </a:txBody>
                  <a:tcPr>
                    <a:solidFill>
                      <a:schemeClr val="accent1">
                        <a:tint val="40000"/>
                        <a:alpha val="86000"/>
                      </a:schemeClr>
                    </a:solidFill>
                  </a:tcPr>
                </a:tc>
                <a:extLst>
                  <a:ext uri="{0D108BD9-81ED-4DB2-BD59-A6C34878D82A}">
                    <a16:rowId xmlns:a16="http://schemas.microsoft.com/office/drawing/2014/main" val="358815538"/>
                  </a:ext>
                </a:extLst>
              </a:tr>
              <a:tr h="450938">
                <a:tc>
                  <a:txBody>
                    <a:bodyPr/>
                    <a:lstStyle/>
                    <a:p>
                      <a:pPr algn="ctr"/>
                      <a:r>
                        <a:rPr lang="en-US" dirty="0">
                          <a:solidFill>
                            <a:schemeClr val="accent2">
                              <a:lumMod val="50000"/>
                            </a:schemeClr>
                          </a:solidFill>
                          <a:latin typeface="Hero" panose="00000500000000000000" pitchFamily="2" charset="0"/>
                        </a:rPr>
                        <a:t>2024</a:t>
                      </a:r>
                      <a:endParaRPr lang="en-CY" dirty="0">
                        <a:solidFill>
                          <a:schemeClr val="accent2">
                            <a:lumMod val="50000"/>
                          </a:schemeClr>
                        </a:solidFill>
                        <a:latin typeface="Hero" panose="00000500000000000000" pitchFamily="2" charset="0"/>
                      </a:endParaRPr>
                    </a:p>
                  </a:txBody>
                  <a:tcPr>
                    <a:solidFill>
                      <a:schemeClr val="accent1">
                        <a:tint val="20000"/>
                        <a:alpha val="86000"/>
                      </a:schemeClr>
                    </a:solidFill>
                  </a:tcPr>
                </a:tc>
                <a:tc>
                  <a:txBody>
                    <a:bodyPr/>
                    <a:lstStyle/>
                    <a:p>
                      <a:pPr algn="ctr"/>
                      <a:r>
                        <a:rPr lang="en-US" dirty="0">
                          <a:solidFill>
                            <a:schemeClr val="accent2">
                              <a:lumMod val="50000"/>
                            </a:schemeClr>
                          </a:solidFill>
                          <a:latin typeface="Hero" panose="00000500000000000000" pitchFamily="2" charset="0"/>
                        </a:rPr>
                        <a:t>58</a:t>
                      </a:r>
                      <a:endParaRPr lang="en-CY" dirty="0">
                        <a:solidFill>
                          <a:schemeClr val="accent2">
                            <a:lumMod val="50000"/>
                          </a:schemeClr>
                        </a:solidFill>
                        <a:latin typeface="Hero" panose="00000500000000000000" pitchFamily="2" charset="0"/>
                      </a:endParaRPr>
                    </a:p>
                  </a:txBody>
                  <a:tcPr>
                    <a:solidFill>
                      <a:schemeClr val="accent1">
                        <a:tint val="20000"/>
                        <a:alpha val="86000"/>
                      </a:schemeClr>
                    </a:solidFill>
                  </a:tcPr>
                </a:tc>
                <a:tc>
                  <a:txBody>
                    <a:bodyPr/>
                    <a:lstStyle/>
                    <a:p>
                      <a:pPr algn="ctr"/>
                      <a:r>
                        <a:rPr lang="en-US" dirty="0">
                          <a:solidFill>
                            <a:schemeClr val="accent2">
                              <a:lumMod val="50000"/>
                            </a:schemeClr>
                          </a:solidFill>
                          <a:latin typeface="Hero" panose="00000500000000000000" pitchFamily="2" charset="0"/>
                        </a:rPr>
                        <a:t>21</a:t>
                      </a:r>
                      <a:endParaRPr lang="en-CY" dirty="0">
                        <a:solidFill>
                          <a:schemeClr val="accent2">
                            <a:lumMod val="50000"/>
                          </a:schemeClr>
                        </a:solidFill>
                        <a:latin typeface="Hero" panose="00000500000000000000" pitchFamily="2" charset="0"/>
                      </a:endParaRPr>
                    </a:p>
                  </a:txBody>
                  <a:tcPr>
                    <a:solidFill>
                      <a:schemeClr val="accent1">
                        <a:tint val="20000"/>
                        <a:alpha val="86000"/>
                      </a:schemeClr>
                    </a:solidFill>
                  </a:tcPr>
                </a:tc>
                <a:tc>
                  <a:txBody>
                    <a:bodyPr/>
                    <a:lstStyle/>
                    <a:p>
                      <a:pPr algn="ctr"/>
                      <a:r>
                        <a:rPr lang="en-US" dirty="0">
                          <a:solidFill>
                            <a:schemeClr val="accent2">
                              <a:lumMod val="50000"/>
                            </a:schemeClr>
                          </a:solidFill>
                          <a:latin typeface="Hero" panose="00000500000000000000" pitchFamily="2" charset="0"/>
                        </a:rPr>
                        <a:t>130</a:t>
                      </a:r>
                      <a:endParaRPr lang="en-CY" dirty="0">
                        <a:solidFill>
                          <a:schemeClr val="accent2">
                            <a:lumMod val="50000"/>
                          </a:schemeClr>
                        </a:solidFill>
                        <a:latin typeface="Hero" panose="00000500000000000000" pitchFamily="2" charset="0"/>
                      </a:endParaRPr>
                    </a:p>
                  </a:txBody>
                  <a:tcPr>
                    <a:solidFill>
                      <a:schemeClr val="accent1">
                        <a:tint val="20000"/>
                        <a:alpha val="86000"/>
                      </a:schemeClr>
                    </a:solidFill>
                  </a:tcPr>
                </a:tc>
                <a:tc>
                  <a:txBody>
                    <a:bodyPr/>
                    <a:lstStyle/>
                    <a:p>
                      <a:pPr algn="ctr"/>
                      <a:r>
                        <a:rPr lang="en-US" dirty="0">
                          <a:solidFill>
                            <a:schemeClr val="accent2">
                              <a:lumMod val="50000"/>
                            </a:schemeClr>
                          </a:solidFill>
                          <a:latin typeface="Hero" panose="00000500000000000000" pitchFamily="2" charset="0"/>
                        </a:rPr>
                        <a:t>5900</a:t>
                      </a:r>
                      <a:endParaRPr lang="en-CY" dirty="0">
                        <a:solidFill>
                          <a:schemeClr val="accent2">
                            <a:lumMod val="50000"/>
                          </a:schemeClr>
                        </a:solidFill>
                        <a:latin typeface="Hero" panose="00000500000000000000" pitchFamily="2" charset="0"/>
                      </a:endParaRPr>
                    </a:p>
                  </a:txBody>
                  <a:tcPr>
                    <a:solidFill>
                      <a:schemeClr val="accent1">
                        <a:tint val="20000"/>
                        <a:alpha val="86000"/>
                      </a:schemeClr>
                    </a:solidFill>
                  </a:tcPr>
                </a:tc>
                <a:extLst>
                  <a:ext uri="{0D108BD9-81ED-4DB2-BD59-A6C34878D82A}">
                    <a16:rowId xmlns:a16="http://schemas.microsoft.com/office/drawing/2014/main" val="2353939942"/>
                  </a:ext>
                </a:extLst>
              </a:tr>
              <a:tr h="450938">
                <a:tc>
                  <a:txBody>
                    <a:bodyPr/>
                    <a:lstStyle/>
                    <a:p>
                      <a:pPr algn="ctr"/>
                      <a:r>
                        <a:rPr lang="en-US" dirty="0">
                          <a:solidFill>
                            <a:schemeClr val="accent2">
                              <a:lumMod val="50000"/>
                            </a:schemeClr>
                          </a:solidFill>
                          <a:latin typeface="Hero" panose="00000500000000000000" pitchFamily="2" charset="0"/>
                        </a:rPr>
                        <a:t>2025</a:t>
                      </a:r>
                      <a:endParaRPr lang="en-CY" dirty="0">
                        <a:solidFill>
                          <a:schemeClr val="accent2">
                            <a:lumMod val="50000"/>
                          </a:schemeClr>
                        </a:solidFill>
                        <a:latin typeface="Hero" panose="00000500000000000000" pitchFamily="2" charset="0"/>
                      </a:endParaRPr>
                    </a:p>
                  </a:txBody>
                  <a:tcPr>
                    <a:solidFill>
                      <a:schemeClr val="accent1">
                        <a:tint val="40000"/>
                        <a:alpha val="86000"/>
                      </a:schemeClr>
                    </a:solidFill>
                  </a:tcPr>
                </a:tc>
                <a:tc>
                  <a:txBody>
                    <a:bodyPr/>
                    <a:lstStyle/>
                    <a:p>
                      <a:pPr algn="ctr"/>
                      <a:r>
                        <a:rPr lang="en-US">
                          <a:solidFill>
                            <a:schemeClr val="accent2">
                              <a:lumMod val="50000"/>
                            </a:schemeClr>
                          </a:solidFill>
                          <a:latin typeface="Hero" panose="00000500000000000000" pitchFamily="2" charset="0"/>
                        </a:rPr>
                        <a:t>15</a:t>
                      </a:r>
                      <a:endParaRPr lang="en-CY" dirty="0">
                        <a:solidFill>
                          <a:schemeClr val="accent2">
                            <a:lumMod val="50000"/>
                          </a:schemeClr>
                        </a:solidFill>
                        <a:latin typeface="Hero" panose="00000500000000000000" pitchFamily="2" charset="0"/>
                      </a:endParaRPr>
                    </a:p>
                  </a:txBody>
                  <a:tcPr>
                    <a:solidFill>
                      <a:schemeClr val="accent1">
                        <a:tint val="40000"/>
                        <a:alpha val="86000"/>
                      </a:schemeClr>
                    </a:solidFill>
                  </a:tcPr>
                </a:tc>
                <a:tc>
                  <a:txBody>
                    <a:bodyPr/>
                    <a:lstStyle/>
                    <a:p>
                      <a:pPr algn="ctr"/>
                      <a:r>
                        <a:rPr lang="en-US" dirty="0">
                          <a:solidFill>
                            <a:schemeClr val="accent2">
                              <a:lumMod val="50000"/>
                            </a:schemeClr>
                          </a:solidFill>
                          <a:latin typeface="Hero" panose="00000500000000000000" pitchFamily="2" charset="0"/>
                        </a:rPr>
                        <a:t>11</a:t>
                      </a:r>
                      <a:endParaRPr lang="en-CY" dirty="0">
                        <a:solidFill>
                          <a:schemeClr val="accent2">
                            <a:lumMod val="50000"/>
                          </a:schemeClr>
                        </a:solidFill>
                        <a:latin typeface="Hero" panose="00000500000000000000" pitchFamily="2" charset="0"/>
                      </a:endParaRPr>
                    </a:p>
                  </a:txBody>
                  <a:tcPr>
                    <a:solidFill>
                      <a:schemeClr val="accent1">
                        <a:tint val="40000"/>
                        <a:alpha val="86000"/>
                      </a:schemeClr>
                    </a:solidFill>
                  </a:tcPr>
                </a:tc>
                <a:tc>
                  <a:txBody>
                    <a:bodyPr/>
                    <a:lstStyle/>
                    <a:p>
                      <a:pPr algn="ctr"/>
                      <a:r>
                        <a:rPr lang="en-US" dirty="0">
                          <a:solidFill>
                            <a:schemeClr val="accent2">
                              <a:lumMod val="50000"/>
                            </a:schemeClr>
                          </a:solidFill>
                          <a:latin typeface="Hero" panose="00000500000000000000" pitchFamily="2" charset="0"/>
                        </a:rPr>
                        <a:t>93</a:t>
                      </a:r>
                      <a:endParaRPr lang="en-CY" dirty="0">
                        <a:solidFill>
                          <a:schemeClr val="accent2">
                            <a:lumMod val="50000"/>
                          </a:schemeClr>
                        </a:solidFill>
                        <a:latin typeface="Hero" panose="00000500000000000000" pitchFamily="2" charset="0"/>
                      </a:endParaRPr>
                    </a:p>
                  </a:txBody>
                  <a:tcPr>
                    <a:solidFill>
                      <a:schemeClr val="accent1">
                        <a:tint val="40000"/>
                        <a:alpha val="86000"/>
                      </a:schemeClr>
                    </a:solidFill>
                  </a:tcPr>
                </a:tc>
                <a:tc>
                  <a:txBody>
                    <a:bodyPr/>
                    <a:lstStyle/>
                    <a:p>
                      <a:pPr algn="ctr"/>
                      <a:r>
                        <a:rPr lang="en-US" dirty="0">
                          <a:solidFill>
                            <a:schemeClr val="accent2">
                              <a:lumMod val="50000"/>
                            </a:schemeClr>
                          </a:solidFill>
                          <a:latin typeface="Hero" panose="00000500000000000000" pitchFamily="2" charset="0"/>
                        </a:rPr>
                        <a:t>2810</a:t>
                      </a:r>
                      <a:endParaRPr lang="en-CY" dirty="0">
                        <a:solidFill>
                          <a:schemeClr val="accent2">
                            <a:lumMod val="50000"/>
                          </a:schemeClr>
                        </a:solidFill>
                        <a:latin typeface="Hero" panose="00000500000000000000" pitchFamily="2" charset="0"/>
                      </a:endParaRPr>
                    </a:p>
                  </a:txBody>
                  <a:tcPr>
                    <a:solidFill>
                      <a:schemeClr val="accent1">
                        <a:tint val="40000"/>
                        <a:alpha val="86000"/>
                      </a:schemeClr>
                    </a:solidFill>
                  </a:tcPr>
                </a:tc>
                <a:extLst>
                  <a:ext uri="{0D108BD9-81ED-4DB2-BD59-A6C34878D82A}">
                    <a16:rowId xmlns:a16="http://schemas.microsoft.com/office/drawing/2014/main" val="125010697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496CB-1B50-B271-4AE4-E358DAEA9A67}"/>
            </a:ext>
          </a:extLst>
        </p:cNvPr>
        <p:cNvGrpSpPr/>
        <p:nvPr/>
      </p:nvGrpSpPr>
      <p:grpSpPr>
        <a:xfrm>
          <a:off x="0" y="0"/>
          <a:ext cx="0" cy="0"/>
          <a:chOff x="0" y="0"/>
          <a:chExt cx="0" cy="0"/>
        </a:xfrm>
      </p:grpSpPr>
      <p:pic>
        <p:nvPicPr>
          <p:cNvPr id="2050" name="Picture 2" descr="Tree Branch Transparent PNG">
            <a:extLst>
              <a:ext uri="{FF2B5EF4-FFF2-40B4-BE49-F238E27FC236}">
                <a16:creationId xmlns:a16="http://schemas.microsoft.com/office/drawing/2014/main" id="{2E277C5E-B09C-C777-5368-B7E3DC9BCF4C}"/>
              </a:ext>
            </a:extLst>
          </p:cNvPr>
          <p:cNvPicPr>
            <a:picLocks noChangeAspect="1" noChangeArrowheads="1"/>
          </p:cNvPicPr>
          <p:nvPr/>
        </p:nvPicPr>
        <p:blipFill rotWithShape="1">
          <a:blip r:embed="rId2">
            <a:alphaModFix amt="24000"/>
            <a:extLst>
              <a:ext uri="{28A0092B-C50C-407E-A947-70E740481C1C}">
                <a14:useLocalDpi xmlns:a14="http://schemas.microsoft.com/office/drawing/2010/main" val="0"/>
              </a:ext>
            </a:extLst>
          </a:blip>
          <a:srcRect r="20396"/>
          <a:stretch/>
        </p:blipFill>
        <p:spPr bwMode="auto">
          <a:xfrm>
            <a:off x="236061" y="0"/>
            <a:ext cx="11927364" cy="66947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7D48E78-B13E-C27D-F2E7-51C65D368260}"/>
              </a:ext>
            </a:extLst>
          </p:cNvPr>
          <p:cNvSpPr txBox="1"/>
          <p:nvPr/>
        </p:nvSpPr>
        <p:spPr>
          <a:xfrm>
            <a:off x="391886" y="595640"/>
            <a:ext cx="4308470" cy="523220"/>
          </a:xfrm>
          <a:prstGeom prst="rect">
            <a:avLst/>
          </a:prstGeom>
          <a:solidFill>
            <a:schemeClr val="bg1"/>
          </a:solidFill>
        </p:spPr>
        <p:txBody>
          <a:bodyPr wrap="square" rtlCol="0">
            <a:spAutoFit/>
          </a:bodyPr>
          <a:lstStyle/>
          <a:p>
            <a:r>
              <a:rPr lang="en-US" sz="2800" dirty="0">
                <a:latin typeface="+mj-lt"/>
              </a:rPr>
              <a:t>Tree Trimmings (kg)</a:t>
            </a:r>
          </a:p>
        </p:txBody>
      </p:sp>
      <p:grpSp>
        <p:nvGrpSpPr>
          <p:cNvPr id="47" name="Group 46">
            <a:extLst>
              <a:ext uri="{FF2B5EF4-FFF2-40B4-BE49-F238E27FC236}">
                <a16:creationId xmlns:a16="http://schemas.microsoft.com/office/drawing/2014/main" id="{5D8C0930-845F-8941-533D-70E9AD015500}"/>
              </a:ext>
            </a:extLst>
          </p:cNvPr>
          <p:cNvGrpSpPr/>
          <p:nvPr/>
        </p:nvGrpSpPr>
        <p:grpSpPr>
          <a:xfrm>
            <a:off x="3048000" y="1752600"/>
            <a:ext cx="1371600" cy="1371600"/>
            <a:chOff x="1571625" y="2464561"/>
            <a:chExt cx="1929130" cy="1786255"/>
          </a:xfrm>
        </p:grpSpPr>
        <p:sp>
          <p:nvSpPr>
            <p:cNvPr id="48" name="object 12">
              <a:extLst>
                <a:ext uri="{FF2B5EF4-FFF2-40B4-BE49-F238E27FC236}">
                  <a16:creationId xmlns:a16="http://schemas.microsoft.com/office/drawing/2014/main" id="{4CFEB170-8C97-C2E5-6EA0-A60BFB35B0FF}"/>
                </a:ext>
              </a:extLst>
            </p:cNvPr>
            <p:cNvSpPr/>
            <p:nvPr/>
          </p:nvSpPr>
          <p:spPr>
            <a:xfrm>
              <a:off x="1683257" y="2911094"/>
              <a:ext cx="111760" cy="893444"/>
            </a:xfrm>
            <a:custGeom>
              <a:avLst/>
              <a:gdLst/>
              <a:ahLst/>
              <a:cxnLst/>
              <a:rect l="l" t="t" r="r" b="b"/>
              <a:pathLst>
                <a:path w="111760" h="893445">
                  <a:moveTo>
                    <a:pt x="0" y="0"/>
                  </a:moveTo>
                  <a:lnTo>
                    <a:pt x="111633" y="0"/>
                  </a:lnTo>
                  <a:lnTo>
                    <a:pt x="111633"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49" name="Group 48">
              <a:extLst>
                <a:ext uri="{FF2B5EF4-FFF2-40B4-BE49-F238E27FC236}">
                  <a16:creationId xmlns:a16="http://schemas.microsoft.com/office/drawing/2014/main" id="{0DD075B9-54E2-AF9E-DA68-45F1D5C53B27}"/>
                </a:ext>
              </a:extLst>
            </p:cNvPr>
            <p:cNvGrpSpPr/>
            <p:nvPr/>
          </p:nvGrpSpPr>
          <p:grpSpPr>
            <a:xfrm>
              <a:off x="1571625" y="2464561"/>
              <a:ext cx="1929130" cy="1786255"/>
              <a:chOff x="1571625" y="2464561"/>
              <a:chExt cx="1929130" cy="1786255"/>
            </a:xfrm>
          </p:grpSpPr>
          <p:sp>
            <p:nvSpPr>
              <p:cNvPr id="50" name="object 11">
                <a:extLst>
                  <a:ext uri="{FF2B5EF4-FFF2-40B4-BE49-F238E27FC236}">
                    <a16:creationId xmlns:a16="http://schemas.microsoft.com/office/drawing/2014/main" id="{9E2CD7F4-0E46-1EFE-2A01-929E6D758E22}"/>
                  </a:ext>
                </a:extLst>
              </p:cNvPr>
              <p:cNvSpPr/>
              <p:nvPr/>
            </p:nvSpPr>
            <p:spPr>
              <a:xfrm>
                <a:off x="1571625" y="2911094"/>
                <a:ext cx="55880" cy="893444"/>
              </a:xfrm>
              <a:custGeom>
                <a:avLst/>
                <a:gdLst/>
                <a:ahLst/>
                <a:cxnLst/>
                <a:rect l="l" t="t" r="r" b="b"/>
                <a:pathLst>
                  <a:path w="55880" h="893445">
                    <a:moveTo>
                      <a:pt x="0" y="0"/>
                    </a:moveTo>
                    <a:lnTo>
                      <a:pt x="55752" y="0"/>
                    </a:lnTo>
                    <a:lnTo>
                      <a:pt x="55752"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51" name="Group 50">
                <a:extLst>
                  <a:ext uri="{FF2B5EF4-FFF2-40B4-BE49-F238E27FC236}">
                    <a16:creationId xmlns:a16="http://schemas.microsoft.com/office/drawing/2014/main" id="{38A76762-3181-A243-A708-591A3A414A1C}"/>
                  </a:ext>
                </a:extLst>
              </p:cNvPr>
              <p:cNvGrpSpPr/>
              <p:nvPr/>
            </p:nvGrpSpPr>
            <p:grpSpPr>
              <a:xfrm>
                <a:off x="1571625" y="2464561"/>
                <a:ext cx="1929130" cy="1786255"/>
                <a:chOff x="1571625" y="2464561"/>
                <a:chExt cx="1929130" cy="1786255"/>
              </a:xfrm>
            </p:grpSpPr>
            <p:sp>
              <p:nvSpPr>
                <p:cNvPr id="52" name="object 10">
                  <a:extLst>
                    <a:ext uri="{FF2B5EF4-FFF2-40B4-BE49-F238E27FC236}">
                      <a16:creationId xmlns:a16="http://schemas.microsoft.com/office/drawing/2014/main" id="{2C81AA3A-EFD5-4FD8-2633-AF54FB9EE910}"/>
                    </a:ext>
                  </a:extLst>
                </p:cNvPr>
                <p:cNvSpPr/>
                <p:nvPr/>
              </p:nvSpPr>
              <p:spPr>
                <a:xfrm>
                  <a:off x="1571625" y="2464561"/>
                  <a:ext cx="1929130" cy="1786255"/>
                </a:xfrm>
                <a:custGeom>
                  <a:avLst/>
                  <a:gdLst/>
                  <a:ahLst/>
                  <a:cxnLst/>
                  <a:rect l="l" t="t" r="r" b="b"/>
                  <a:pathLst>
                    <a:path w="1929129" h="1786254">
                      <a:moveTo>
                        <a:pt x="55752" y="446532"/>
                      </a:moveTo>
                      <a:lnTo>
                        <a:pt x="0" y="446532"/>
                      </a:lnTo>
                      <a:lnTo>
                        <a:pt x="0" y="1339469"/>
                      </a:lnTo>
                      <a:lnTo>
                        <a:pt x="55752" y="1339469"/>
                      </a:lnTo>
                      <a:lnTo>
                        <a:pt x="55752" y="446532"/>
                      </a:lnTo>
                      <a:close/>
                    </a:path>
                    <a:path w="1929129" h="1786254">
                      <a:moveTo>
                        <a:pt x="223266" y="446532"/>
                      </a:moveTo>
                      <a:lnTo>
                        <a:pt x="111632" y="446532"/>
                      </a:lnTo>
                      <a:lnTo>
                        <a:pt x="111632" y="1339469"/>
                      </a:lnTo>
                      <a:lnTo>
                        <a:pt x="223266" y="1339469"/>
                      </a:lnTo>
                      <a:lnTo>
                        <a:pt x="223266" y="446532"/>
                      </a:lnTo>
                      <a:close/>
                    </a:path>
                    <a:path w="1929129" h="1786254">
                      <a:moveTo>
                        <a:pt x="1035812" y="0"/>
                      </a:moveTo>
                      <a:lnTo>
                        <a:pt x="1035812" y="446532"/>
                      </a:lnTo>
                      <a:lnTo>
                        <a:pt x="279019" y="446532"/>
                      </a:lnTo>
                      <a:lnTo>
                        <a:pt x="279019" y="1339469"/>
                      </a:lnTo>
                      <a:lnTo>
                        <a:pt x="1035812" y="1339469"/>
                      </a:lnTo>
                      <a:lnTo>
                        <a:pt x="1035812" y="1786001"/>
                      </a:lnTo>
                      <a:lnTo>
                        <a:pt x="1928749" y="893063"/>
                      </a:lnTo>
                      <a:lnTo>
                        <a:pt x="1035812" y="0"/>
                      </a:lnTo>
                      <a:close/>
                    </a:path>
                  </a:pathLst>
                </a:custGeom>
                <a:solidFill>
                  <a:srgbClr val="4F81BC"/>
                </a:solidFill>
              </p:spPr>
              <p:txBody>
                <a:bodyPr wrap="square" lIns="0" tIns="0" rIns="0" bIns="0" rtlCol="0"/>
                <a:lstStyle/>
                <a:p>
                  <a:endParaRPr/>
                </a:p>
              </p:txBody>
            </p:sp>
            <p:sp>
              <p:nvSpPr>
                <p:cNvPr id="53" name="object 13">
                  <a:extLst>
                    <a:ext uri="{FF2B5EF4-FFF2-40B4-BE49-F238E27FC236}">
                      <a16:creationId xmlns:a16="http://schemas.microsoft.com/office/drawing/2014/main" id="{F2749529-266F-EFE1-A186-1B5A0BE16F0C}"/>
                    </a:ext>
                  </a:extLst>
                </p:cNvPr>
                <p:cNvSpPr/>
                <p:nvPr/>
              </p:nvSpPr>
              <p:spPr>
                <a:xfrm>
                  <a:off x="1850644" y="2464561"/>
                  <a:ext cx="1649730" cy="1786255"/>
                </a:xfrm>
                <a:custGeom>
                  <a:avLst/>
                  <a:gdLst/>
                  <a:ahLst/>
                  <a:cxnLst/>
                  <a:rect l="l" t="t" r="r" b="b"/>
                  <a:pathLst>
                    <a:path w="1649729" h="1786254">
                      <a:moveTo>
                        <a:pt x="0" y="446532"/>
                      </a:moveTo>
                      <a:lnTo>
                        <a:pt x="756793" y="446532"/>
                      </a:lnTo>
                      <a:lnTo>
                        <a:pt x="756793" y="0"/>
                      </a:lnTo>
                      <a:lnTo>
                        <a:pt x="1649730" y="893063"/>
                      </a:lnTo>
                      <a:lnTo>
                        <a:pt x="756793" y="1786001"/>
                      </a:lnTo>
                      <a:lnTo>
                        <a:pt x="756793" y="1339469"/>
                      </a:lnTo>
                      <a:lnTo>
                        <a:pt x="0" y="1339469"/>
                      </a:lnTo>
                      <a:lnTo>
                        <a:pt x="0" y="446532"/>
                      </a:lnTo>
                      <a:close/>
                    </a:path>
                  </a:pathLst>
                </a:custGeom>
                <a:ln w="25400">
                  <a:solidFill>
                    <a:srgbClr val="385D89"/>
                  </a:solidFill>
                </a:ln>
              </p:spPr>
              <p:txBody>
                <a:bodyPr wrap="square" lIns="0" tIns="0" rIns="0" bIns="0" rtlCol="0"/>
                <a:lstStyle/>
                <a:p>
                  <a:endParaRPr/>
                </a:p>
              </p:txBody>
            </p:sp>
          </p:grpSp>
        </p:grpSp>
      </p:grpSp>
      <p:grpSp>
        <p:nvGrpSpPr>
          <p:cNvPr id="54" name="Group 53">
            <a:extLst>
              <a:ext uri="{FF2B5EF4-FFF2-40B4-BE49-F238E27FC236}">
                <a16:creationId xmlns:a16="http://schemas.microsoft.com/office/drawing/2014/main" id="{25CC694F-5174-FB0C-7C4E-DBC9CD1A0133}"/>
              </a:ext>
            </a:extLst>
          </p:cNvPr>
          <p:cNvGrpSpPr/>
          <p:nvPr/>
        </p:nvGrpSpPr>
        <p:grpSpPr>
          <a:xfrm>
            <a:off x="4651791" y="1820712"/>
            <a:ext cx="1188720" cy="1188720"/>
            <a:chOff x="3643248" y="2571750"/>
            <a:chExt cx="1572260" cy="1571625"/>
          </a:xfrm>
        </p:grpSpPr>
        <p:sp>
          <p:nvSpPr>
            <p:cNvPr id="55" name="object 15">
              <a:extLst>
                <a:ext uri="{FF2B5EF4-FFF2-40B4-BE49-F238E27FC236}">
                  <a16:creationId xmlns:a16="http://schemas.microsoft.com/office/drawing/2014/main" id="{2934B6A8-8344-8A0A-2319-6BF41E39B476}"/>
                </a:ext>
              </a:extLst>
            </p:cNvPr>
            <p:cNvSpPr/>
            <p:nvPr/>
          </p:nvSpPr>
          <p:spPr>
            <a:xfrm>
              <a:off x="3643248" y="2571750"/>
              <a:ext cx="1572260" cy="1571625"/>
            </a:xfrm>
            <a:custGeom>
              <a:avLst/>
              <a:gdLst/>
              <a:ahLst/>
              <a:cxnLst/>
              <a:rect l="l" t="t" r="r" b="b"/>
              <a:pathLst>
                <a:path w="1572260" h="1571625">
                  <a:moveTo>
                    <a:pt x="785876" y="0"/>
                  </a:moveTo>
                  <a:lnTo>
                    <a:pt x="738009" y="1434"/>
                  </a:lnTo>
                  <a:lnTo>
                    <a:pt x="690900" y="5681"/>
                  </a:lnTo>
                  <a:lnTo>
                    <a:pt x="644631" y="12659"/>
                  </a:lnTo>
                  <a:lnTo>
                    <a:pt x="599284" y="22286"/>
                  </a:lnTo>
                  <a:lnTo>
                    <a:pt x="554942" y="34480"/>
                  </a:lnTo>
                  <a:lnTo>
                    <a:pt x="511685" y="49159"/>
                  </a:lnTo>
                  <a:lnTo>
                    <a:pt x="469598" y="66240"/>
                  </a:lnTo>
                  <a:lnTo>
                    <a:pt x="428762" y="85642"/>
                  </a:lnTo>
                  <a:lnTo>
                    <a:pt x="389259" y="107282"/>
                  </a:lnTo>
                  <a:lnTo>
                    <a:pt x="351172" y="131077"/>
                  </a:lnTo>
                  <a:lnTo>
                    <a:pt x="314583" y="156947"/>
                  </a:lnTo>
                  <a:lnTo>
                    <a:pt x="279574" y="184808"/>
                  </a:lnTo>
                  <a:lnTo>
                    <a:pt x="246227" y="214579"/>
                  </a:lnTo>
                  <a:lnTo>
                    <a:pt x="214625" y="246178"/>
                  </a:lnTo>
                  <a:lnTo>
                    <a:pt x="184850" y="279521"/>
                  </a:lnTo>
                  <a:lnTo>
                    <a:pt x="156984" y="314528"/>
                  </a:lnTo>
                  <a:lnTo>
                    <a:pt x="131110" y="351116"/>
                  </a:lnTo>
                  <a:lnTo>
                    <a:pt x="107310" y="389203"/>
                  </a:lnTo>
                  <a:lnTo>
                    <a:pt x="85665" y="428706"/>
                  </a:lnTo>
                  <a:lnTo>
                    <a:pt x="66259" y="469544"/>
                  </a:lnTo>
                  <a:lnTo>
                    <a:pt x="49174" y="511634"/>
                  </a:lnTo>
                  <a:lnTo>
                    <a:pt x="34491" y="554895"/>
                  </a:lnTo>
                  <a:lnTo>
                    <a:pt x="22293" y="599243"/>
                  </a:lnTo>
                  <a:lnTo>
                    <a:pt x="12663" y="644598"/>
                  </a:lnTo>
                  <a:lnTo>
                    <a:pt x="5683" y="690876"/>
                  </a:lnTo>
                  <a:lnTo>
                    <a:pt x="1434" y="737996"/>
                  </a:lnTo>
                  <a:lnTo>
                    <a:pt x="0" y="785876"/>
                  </a:lnTo>
                  <a:lnTo>
                    <a:pt x="1434" y="833741"/>
                  </a:lnTo>
                  <a:lnTo>
                    <a:pt x="5683" y="880849"/>
                  </a:lnTo>
                  <a:lnTo>
                    <a:pt x="12663" y="927115"/>
                  </a:lnTo>
                  <a:lnTo>
                    <a:pt x="22293" y="972459"/>
                  </a:lnTo>
                  <a:lnTo>
                    <a:pt x="34491" y="1016798"/>
                  </a:lnTo>
                  <a:lnTo>
                    <a:pt x="49174" y="1060050"/>
                  </a:lnTo>
                  <a:lnTo>
                    <a:pt x="66259" y="1102132"/>
                  </a:lnTo>
                  <a:lnTo>
                    <a:pt x="85665" y="1142962"/>
                  </a:lnTo>
                  <a:lnTo>
                    <a:pt x="107310" y="1182459"/>
                  </a:lnTo>
                  <a:lnTo>
                    <a:pt x="131110" y="1220540"/>
                  </a:lnTo>
                  <a:lnTo>
                    <a:pt x="156984" y="1257122"/>
                  </a:lnTo>
                  <a:lnTo>
                    <a:pt x="184850" y="1292124"/>
                  </a:lnTo>
                  <a:lnTo>
                    <a:pt x="214625" y="1325464"/>
                  </a:lnTo>
                  <a:lnTo>
                    <a:pt x="246227" y="1357059"/>
                  </a:lnTo>
                  <a:lnTo>
                    <a:pt x="279574" y="1386827"/>
                  </a:lnTo>
                  <a:lnTo>
                    <a:pt x="314583" y="1414686"/>
                  </a:lnTo>
                  <a:lnTo>
                    <a:pt x="351172" y="1440553"/>
                  </a:lnTo>
                  <a:lnTo>
                    <a:pt x="389259" y="1464347"/>
                  </a:lnTo>
                  <a:lnTo>
                    <a:pt x="428762" y="1485985"/>
                  </a:lnTo>
                  <a:lnTo>
                    <a:pt x="469598" y="1505386"/>
                  </a:lnTo>
                  <a:lnTo>
                    <a:pt x="511685" y="1522466"/>
                  </a:lnTo>
                  <a:lnTo>
                    <a:pt x="554942" y="1537144"/>
                  </a:lnTo>
                  <a:lnTo>
                    <a:pt x="599284" y="1549338"/>
                  </a:lnTo>
                  <a:lnTo>
                    <a:pt x="644631" y="1558965"/>
                  </a:lnTo>
                  <a:lnTo>
                    <a:pt x="690900" y="1565943"/>
                  </a:lnTo>
                  <a:lnTo>
                    <a:pt x="738009" y="1570191"/>
                  </a:lnTo>
                  <a:lnTo>
                    <a:pt x="785876" y="1571625"/>
                  </a:lnTo>
                  <a:lnTo>
                    <a:pt x="833742" y="1570191"/>
                  </a:lnTo>
                  <a:lnTo>
                    <a:pt x="880851" y="1565943"/>
                  </a:lnTo>
                  <a:lnTo>
                    <a:pt x="927120" y="1558965"/>
                  </a:lnTo>
                  <a:lnTo>
                    <a:pt x="972467" y="1549338"/>
                  </a:lnTo>
                  <a:lnTo>
                    <a:pt x="1016809" y="1537144"/>
                  </a:lnTo>
                  <a:lnTo>
                    <a:pt x="1060066" y="1522466"/>
                  </a:lnTo>
                  <a:lnTo>
                    <a:pt x="1102153" y="1505386"/>
                  </a:lnTo>
                  <a:lnTo>
                    <a:pt x="1142989" y="1485985"/>
                  </a:lnTo>
                  <a:lnTo>
                    <a:pt x="1182492" y="1464347"/>
                  </a:lnTo>
                  <a:lnTo>
                    <a:pt x="1220579" y="1440553"/>
                  </a:lnTo>
                  <a:lnTo>
                    <a:pt x="1257168" y="1414686"/>
                  </a:lnTo>
                  <a:lnTo>
                    <a:pt x="1292177" y="1386827"/>
                  </a:lnTo>
                  <a:lnTo>
                    <a:pt x="1325524" y="1357059"/>
                  </a:lnTo>
                  <a:lnTo>
                    <a:pt x="1357126" y="1325464"/>
                  </a:lnTo>
                  <a:lnTo>
                    <a:pt x="1386901" y="1292124"/>
                  </a:lnTo>
                  <a:lnTo>
                    <a:pt x="1414767" y="1257122"/>
                  </a:lnTo>
                  <a:lnTo>
                    <a:pt x="1440641" y="1220540"/>
                  </a:lnTo>
                  <a:lnTo>
                    <a:pt x="1464441" y="1182459"/>
                  </a:lnTo>
                  <a:lnTo>
                    <a:pt x="1486086" y="1142962"/>
                  </a:lnTo>
                  <a:lnTo>
                    <a:pt x="1505492" y="1102132"/>
                  </a:lnTo>
                  <a:lnTo>
                    <a:pt x="1522577" y="1060050"/>
                  </a:lnTo>
                  <a:lnTo>
                    <a:pt x="1537260" y="1016798"/>
                  </a:lnTo>
                  <a:lnTo>
                    <a:pt x="1549458" y="972459"/>
                  </a:lnTo>
                  <a:lnTo>
                    <a:pt x="1559088" y="927115"/>
                  </a:lnTo>
                  <a:lnTo>
                    <a:pt x="1566068" y="880849"/>
                  </a:lnTo>
                  <a:lnTo>
                    <a:pt x="1570317" y="833741"/>
                  </a:lnTo>
                  <a:lnTo>
                    <a:pt x="1571752" y="785876"/>
                  </a:lnTo>
                  <a:lnTo>
                    <a:pt x="1570317" y="737996"/>
                  </a:lnTo>
                  <a:lnTo>
                    <a:pt x="1566068" y="690876"/>
                  </a:lnTo>
                  <a:lnTo>
                    <a:pt x="1559088" y="644598"/>
                  </a:lnTo>
                  <a:lnTo>
                    <a:pt x="1549458" y="599243"/>
                  </a:lnTo>
                  <a:lnTo>
                    <a:pt x="1537260" y="554895"/>
                  </a:lnTo>
                  <a:lnTo>
                    <a:pt x="1522577" y="511634"/>
                  </a:lnTo>
                  <a:lnTo>
                    <a:pt x="1505492" y="469544"/>
                  </a:lnTo>
                  <a:lnTo>
                    <a:pt x="1486086" y="428706"/>
                  </a:lnTo>
                  <a:lnTo>
                    <a:pt x="1464441" y="389203"/>
                  </a:lnTo>
                  <a:lnTo>
                    <a:pt x="1440641" y="351116"/>
                  </a:lnTo>
                  <a:lnTo>
                    <a:pt x="1414767" y="314528"/>
                  </a:lnTo>
                  <a:lnTo>
                    <a:pt x="1386901" y="279521"/>
                  </a:lnTo>
                  <a:lnTo>
                    <a:pt x="1357126" y="246178"/>
                  </a:lnTo>
                  <a:lnTo>
                    <a:pt x="1325524" y="214579"/>
                  </a:lnTo>
                  <a:lnTo>
                    <a:pt x="1292177" y="184808"/>
                  </a:lnTo>
                  <a:lnTo>
                    <a:pt x="1257168" y="156947"/>
                  </a:lnTo>
                  <a:lnTo>
                    <a:pt x="1220579" y="131077"/>
                  </a:lnTo>
                  <a:lnTo>
                    <a:pt x="1182492" y="107282"/>
                  </a:lnTo>
                  <a:lnTo>
                    <a:pt x="1142989" y="85642"/>
                  </a:lnTo>
                  <a:lnTo>
                    <a:pt x="1102153" y="66240"/>
                  </a:lnTo>
                  <a:lnTo>
                    <a:pt x="1060066" y="49159"/>
                  </a:lnTo>
                  <a:lnTo>
                    <a:pt x="1016809" y="34480"/>
                  </a:lnTo>
                  <a:lnTo>
                    <a:pt x="972467" y="22286"/>
                  </a:lnTo>
                  <a:lnTo>
                    <a:pt x="927120" y="12659"/>
                  </a:lnTo>
                  <a:lnTo>
                    <a:pt x="880851" y="5681"/>
                  </a:lnTo>
                  <a:lnTo>
                    <a:pt x="833742" y="1434"/>
                  </a:lnTo>
                  <a:lnTo>
                    <a:pt x="785876" y="0"/>
                  </a:lnTo>
                  <a:close/>
                </a:path>
              </a:pathLst>
            </a:custGeom>
            <a:solidFill>
              <a:srgbClr val="FFC000"/>
            </a:solidFill>
          </p:spPr>
          <p:txBody>
            <a:bodyPr wrap="square" lIns="0" tIns="0" rIns="0" bIns="0" rtlCol="0"/>
            <a:lstStyle/>
            <a:p>
              <a:endParaRPr dirty="0"/>
            </a:p>
          </p:txBody>
        </p:sp>
        <p:sp>
          <p:nvSpPr>
            <p:cNvPr id="56" name="object 16">
              <a:extLst>
                <a:ext uri="{FF2B5EF4-FFF2-40B4-BE49-F238E27FC236}">
                  <a16:creationId xmlns:a16="http://schemas.microsoft.com/office/drawing/2014/main" id="{9DD8F7FB-B3DE-72F2-FAC8-91492C49E743}"/>
                </a:ext>
              </a:extLst>
            </p:cNvPr>
            <p:cNvSpPr/>
            <p:nvPr/>
          </p:nvSpPr>
          <p:spPr>
            <a:xfrm>
              <a:off x="3643248" y="2571750"/>
              <a:ext cx="1572260" cy="1571625"/>
            </a:xfrm>
            <a:custGeom>
              <a:avLst/>
              <a:gdLst/>
              <a:ahLst/>
              <a:cxnLst/>
              <a:rect l="l" t="t" r="r" b="b"/>
              <a:pathLst>
                <a:path w="1572260" h="1571625">
                  <a:moveTo>
                    <a:pt x="0" y="785876"/>
                  </a:moveTo>
                  <a:lnTo>
                    <a:pt x="1434" y="737996"/>
                  </a:lnTo>
                  <a:lnTo>
                    <a:pt x="5683" y="690876"/>
                  </a:lnTo>
                  <a:lnTo>
                    <a:pt x="12663" y="644598"/>
                  </a:lnTo>
                  <a:lnTo>
                    <a:pt x="22293" y="599243"/>
                  </a:lnTo>
                  <a:lnTo>
                    <a:pt x="34491" y="554895"/>
                  </a:lnTo>
                  <a:lnTo>
                    <a:pt x="49174" y="511634"/>
                  </a:lnTo>
                  <a:lnTo>
                    <a:pt x="66259" y="469544"/>
                  </a:lnTo>
                  <a:lnTo>
                    <a:pt x="85665" y="428706"/>
                  </a:lnTo>
                  <a:lnTo>
                    <a:pt x="107310" y="389203"/>
                  </a:lnTo>
                  <a:lnTo>
                    <a:pt x="131110" y="351116"/>
                  </a:lnTo>
                  <a:lnTo>
                    <a:pt x="156984" y="314528"/>
                  </a:lnTo>
                  <a:lnTo>
                    <a:pt x="184850" y="279521"/>
                  </a:lnTo>
                  <a:lnTo>
                    <a:pt x="214625" y="246178"/>
                  </a:lnTo>
                  <a:lnTo>
                    <a:pt x="246227" y="214579"/>
                  </a:lnTo>
                  <a:lnTo>
                    <a:pt x="279574" y="184808"/>
                  </a:lnTo>
                  <a:lnTo>
                    <a:pt x="314583" y="156947"/>
                  </a:lnTo>
                  <a:lnTo>
                    <a:pt x="351172" y="131077"/>
                  </a:lnTo>
                  <a:lnTo>
                    <a:pt x="389259" y="107282"/>
                  </a:lnTo>
                  <a:lnTo>
                    <a:pt x="428762" y="85642"/>
                  </a:lnTo>
                  <a:lnTo>
                    <a:pt x="469598" y="66240"/>
                  </a:lnTo>
                  <a:lnTo>
                    <a:pt x="511685" y="49159"/>
                  </a:lnTo>
                  <a:lnTo>
                    <a:pt x="554942" y="34480"/>
                  </a:lnTo>
                  <a:lnTo>
                    <a:pt x="599284" y="22286"/>
                  </a:lnTo>
                  <a:lnTo>
                    <a:pt x="644631" y="12659"/>
                  </a:lnTo>
                  <a:lnTo>
                    <a:pt x="690900" y="5681"/>
                  </a:lnTo>
                  <a:lnTo>
                    <a:pt x="738009" y="1434"/>
                  </a:lnTo>
                  <a:lnTo>
                    <a:pt x="785876" y="0"/>
                  </a:lnTo>
                  <a:lnTo>
                    <a:pt x="833742" y="1434"/>
                  </a:lnTo>
                  <a:lnTo>
                    <a:pt x="880851" y="5681"/>
                  </a:lnTo>
                  <a:lnTo>
                    <a:pt x="927120" y="12659"/>
                  </a:lnTo>
                  <a:lnTo>
                    <a:pt x="972467" y="22286"/>
                  </a:lnTo>
                  <a:lnTo>
                    <a:pt x="1016809" y="34480"/>
                  </a:lnTo>
                  <a:lnTo>
                    <a:pt x="1060066" y="49159"/>
                  </a:lnTo>
                  <a:lnTo>
                    <a:pt x="1102153" y="66240"/>
                  </a:lnTo>
                  <a:lnTo>
                    <a:pt x="1142989" y="85642"/>
                  </a:lnTo>
                  <a:lnTo>
                    <a:pt x="1182492" y="107282"/>
                  </a:lnTo>
                  <a:lnTo>
                    <a:pt x="1220579" y="131077"/>
                  </a:lnTo>
                  <a:lnTo>
                    <a:pt x="1257168" y="156947"/>
                  </a:lnTo>
                  <a:lnTo>
                    <a:pt x="1292177" y="184808"/>
                  </a:lnTo>
                  <a:lnTo>
                    <a:pt x="1325524" y="214579"/>
                  </a:lnTo>
                  <a:lnTo>
                    <a:pt x="1357126" y="246178"/>
                  </a:lnTo>
                  <a:lnTo>
                    <a:pt x="1386901" y="279521"/>
                  </a:lnTo>
                  <a:lnTo>
                    <a:pt x="1414767" y="314528"/>
                  </a:lnTo>
                  <a:lnTo>
                    <a:pt x="1440641" y="351116"/>
                  </a:lnTo>
                  <a:lnTo>
                    <a:pt x="1464441" y="389203"/>
                  </a:lnTo>
                  <a:lnTo>
                    <a:pt x="1486086" y="428706"/>
                  </a:lnTo>
                  <a:lnTo>
                    <a:pt x="1505492" y="469544"/>
                  </a:lnTo>
                  <a:lnTo>
                    <a:pt x="1522577" y="511634"/>
                  </a:lnTo>
                  <a:lnTo>
                    <a:pt x="1537260" y="554895"/>
                  </a:lnTo>
                  <a:lnTo>
                    <a:pt x="1549458" y="599243"/>
                  </a:lnTo>
                  <a:lnTo>
                    <a:pt x="1559088" y="644598"/>
                  </a:lnTo>
                  <a:lnTo>
                    <a:pt x="1566068" y="690876"/>
                  </a:lnTo>
                  <a:lnTo>
                    <a:pt x="1570317" y="737996"/>
                  </a:lnTo>
                  <a:lnTo>
                    <a:pt x="1571752" y="785876"/>
                  </a:lnTo>
                  <a:lnTo>
                    <a:pt x="1570317" y="833741"/>
                  </a:lnTo>
                  <a:lnTo>
                    <a:pt x="1566068" y="880849"/>
                  </a:lnTo>
                  <a:lnTo>
                    <a:pt x="1559088" y="927115"/>
                  </a:lnTo>
                  <a:lnTo>
                    <a:pt x="1549458" y="972459"/>
                  </a:lnTo>
                  <a:lnTo>
                    <a:pt x="1537260" y="1016798"/>
                  </a:lnTo>
                  <a:lnTo>
                    <a:pt x="1522577" y="1060050"/>
                  </a:lnTo>
                  <a:lnTo>
                    <a:pt x="1505492" y="1102132"/>
                  </a:lnTo>
                  <a:lnTo>
                    <a:pt x="1486086" y="1142962"/>
                  </a:lnTo>
                  <a:lnTo>
                    <a:pt x="1464441" y="1182459"/>
                  </a:lnTo>
                  <a:lnTo>
                    <a:pt x="1440641" y="1220540"/>
                  </a:lnTo>
                  <a:lnTo>
                    <a:pt x="1414767" y="1257122"/>
                  </a:lnTo>
                  <a:lnTo>
                    <a:pt x="1386901" y="1292124"/>
                  </a:lnTo>
                  <a:lnTo>
                    <a:pt x="1357126" y="1325464"/>
                  </a:lnTo>
                  <a:lnTo>
                    <a:pt x="1325524" y="1357059"/>
                  </a:lnTo>
                  <a:lnTo>
                    <a:pt x="1292177" y="1386827"/>
                  </a:lnTo>
                  <a:lnTo>
                    <a:pt x="1257168" y="1414686"/>
                  </a:lnTo>
                  <a:lnTo>
                    <a:pt x="1220579" y="1440553"/>
                  </a:lnTo>
                  <a:lnTo>
                    <a:pt x="1182492" y="1464347"/>
                  </a:lnTo>
                  <a:lnTo>
                    <a:pt x="1142989" y="1485985"/>
                  </a:lnTo>
                  <a:lnTo>
                    <a:pt x="1102153" y="1505386"/>
                  </a:lnTo>
                  <a:lnTo>
                    <a:pt x="1060066" y="1522466"/>
                  </a:lnTo>
                  <a:lnTo>
                    <a:pt x="1016809" y="1537144"/>
                  </a:lnTo>
                  <a:lnTo>
                    <a:pt x="972467" y="1549338"/>
                  </a:lnTo>
                  <a:lnTo>
                    <a:pt x="927120" y="1558965"/>
                  </a:lnTo>
                  <a:lnTo>
                    <a:pt x="880851" y="1565943"/>
                  </a:lnTo>
                  <a:lnTo>
                    <a:pt x="833742" y="1570191"/>
                  </a:lnTo>
                  <a:lnTo>
                    <a:pt x="785876" y="1571625"/>
                  </a:lnTo>
                  <a:lnTo>
                    <a:pt x="738009" y="1570191"/>
                  </a:lnTo>
                  <a:lnTo>
                    <a:pt x="690900" y="1565943"/>
                  </a:lnTo>
                  <a:lnTo>
                    <a:pt x="644631" y="1558965"/>
                  </a:lnTo>
                  <a:lnTo>
                    <a:pt x="599284" y="1549338"/>
                  </a:lnTo>
                  <a:lnTo>
                    <a:pt x="554942" y="1537144"/>
                  </a:lnTo>
                  <a:lnTo>
                    <a:pt x="511685" y="1522466"/>
                  </a:lnTo>
                  <a:lnTo>
                    <a:pt x="469598" y="1505386"/>
                  </a:lnTo>
                  <a:lnTo>
                    <a:pt x="428762" y="1485985"/>
                  </a:lnTo>
                  <a:lnTo>
                    <a:pt x="389259" y="1464347"/>
                  </a:lnTo>
                  <a:lnTo>
                    <a:pt x="351172" y="1440553"/>
                  </a:lnTo>
                  <a:lnTo>
                    <a:pt x="314583" y="1414686"/>
                  </a:lnTo>
                  <a:lnTo>
                    <a:pt x="279574" y="1386827"/>
                  </a:lnTo>
                  <a:lnTo>
                    <a:pt x="246227" y="1357059"/>
                  </a:lnTo>
                  <a:lnTo>
                    <a:pt x="214625" y="1325464"/>
                  </a:lnTo>
                  <a:lnTo>
                    <a:pt x="184850" y="1292124"/>
                  </a:lnTo>
                  <a:lnTo>
                    <a:pt x="156984" y="1257122"/>
                  </a:lnTo>
                  <a:lnTo>
                    <a:pt x="131110" y="1220540"/>
                  </a:lnTo>
                  <a:lnTo>
                    <a:pt x="107310" y="1182459"/>
                  </a:lnTo>
                  <a:lnTo>
                    <a:pt x="85665" y="1142962"/>
                  </a:lnTo>
                  <a:lnTo>
                    <a:pt x="66259" y="1102132"/>
                  </a:lnTo>
                  <a:lnTo>
                    <a:pt x="49174" y="1060050"/>
                  </a:lnTo>
                  <a:lnTo>
                    <a:pt x="34491" y="1016798"/>
                  </a:lnTo>
                  <a:lnTo>
                    <a:pt x="22293" y="972459"/>
                  </a:lnTo>
                  <a:lnTo>
                    <a:pt x="12663" y="927115"/>
                  </a:lnTo>
                  <a:lnTo>
                    <a:pt x="5683" y="880849"/>
                  </a:lnTo>
                  <a:lnTo>
                    <a:pt x="1434" y="833741"/>
                  </a:lnTo>
                  <a:lnTo>
                    <a:pt x="0" y="785876"/>
                  </a:lnTo>
                  <a:close/>
                </a:path>
              </a:pathLst>
            </a:custGeom>
            <a:ln w="25400">
              <a:solidFill>
                <a:srgbClr val="FFC000"/>
              </a:solidFill>
            </a:ln>
          </p:spPr>
          <p:txBody>
            <a:bodyPr wrap="square" lIns="0" tIns="0" rIns="0" bIns="0" rtlCol="0"/>
            <a:lstStyle/>
            <a:p>
              <a:endParaRPr/>
            </a:p>
          </p:txBody>
        </p:sp>
      </p:grpSp>
      <p:grpSp>
        <p:nvGrpSpPr>
          <p:cNvPr id="57" name="Group 56">
            <a:extLst>
              <a:ext uri="{FF2B5EF4-FFF2-40B4-BE49-F238E27FC236}">
                <a16:creationId xmlns:a16="http://schemas.microsoft.com/office/drawing/2014/main" id="{2F93A9B8-DA9F-02F8-BBF9-1DCA0EE93C96}"/>
              </a:ext>
            </a:extLst>
          </p:cNvPr>
          <p:cNvGrpSpPr/>
          <p:nvPr/>
        </p:nvGrpSpPr>
        <p:grpSpPr>
          <a:xfrm>
            <a:off x="6072972" y="1724050"/>
            <a:ext cx="1371600" cy="1371600"/>
            <a:chOff x="1571625" y="2464561"/>
            <a:chExt cx="1929130" cy="1786255"/>
          </a:xfrm>
        </p:grpSpPr>
        <p:sp>
          <p:nvSpPr>
            <p:cNvPr id="58" name="object 12">
              <a:extLst>
                <a:ext uri="{FF2B5EF4-FFF2-40B4-BE49-F238E27FC236}">
                  <a16:creationId xmlns:a16="http://schemas.microsoft.com/office/drawing/2014/main" id="{320BAD1E-38B0-9DEF-B374-6091011166F5}"/>
                </a:ext>
              </a:extLst>
            </p:cNvPr>
            <p:cNvSpPr/>
            <p:nvPr/>
          </p:nvSpPr>
          <p:spPr>
            <a:xfrm>
              <a:off x="1683257" y="2911094"/>
              <a:ext cx="111760" cy="893444"/>
            </a:xfrm>
            <a:custGeom>
              <a:avLst/>
              <a:gdLst/>
              <a:ahLst/>
              <a:cxnLst/>
              <a:rect l="l" t="t" r="r" b="b"/>
              <a:pathLst>
                <a:path w="111760" h="893445">
                  <a:moveTo>
                    <a:pt x="0" y="0"/>
                  </a:moveTo>
                  <a:lnTo>
                    <a:pt x="111633" y="0"/>
                  </a:lnTo>
                  <a:lnTo>
                    <a:pt x="111633"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59" name="Group 58">
              <a:extLst>
                <a:ext uri="{FF2B5EF4-FFF2-40B4-BE49-F238E27FC236}">
                  <a16:creationId xmlns:a16="http://schemas.microsoft.com/office/drawing/2014/main" id="{15AF481F-9C61-C036-6D2F-9889433A10C1}"/>
                </a:ext>
              </a:extLst>
            </p:cNvPr>
            <p:cNvGrpSpPr/>
            <p:nvPr/>
          </p:nvGrpSpPr>
          <p:grpSpPr>
            <a:xfrm>
              <a:off x="1571625" y="2464561"/>
              <a:ext cx="1929130" cy="1786255"/>
              <a:chOff x="1571625" y="2464561"/>
              <a:chExt cx="1929130" cy="1786255"/>
            </a:xfrm>
          </p:grpSpPr>
          <p:sp>
            <p:nvSpPr>
              <p:cNvPr id="60" name="object 11">
                <a:extLst>
                  <a:ext uri="{FF2B5EF4-FFF2-40B4-BE49-F238E27FC236}">
                    <a16:creationId xmlns:a16="http://schemas.microsoft.com/office/drawing/2014/main" id="{0F26F2A2-29DE-09AB-50E1-D6D4B6F1E563}"/>
                  </a:ext>
                </a:extLst>
              </p:cNvPr>
              <p:cNvSpPr/>
              <p:nvPr/>
            </p:nvSpPr>
            <p:spPr>
              <a:xfrm>
                <a:off x="1571625" y="2911094"/>
                <a:ext cx="55880" cy="893444"/>
              </a:xfrm>
              <a:custGeom>
                <a:avLst/>
                <a:gdLst/>
                <a:ahLst/>
                <a:cxnLst/>
                <a:rect l="l" t="t" r="r" b="b"/>
                <a:pathLst>
                  <a:path w="55880" h="893445">
                    <a:moveTo>
                      <a:pt x="0" y="0"/>
                    </a:moveTo>
                    <a:lnTo>
                      <a:pt x="55752" y="0"/>
                    </a:lnTo>
                    <a:lnTo>
                      <a:pt x="55752"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61" name="Group 60">
                <a:extLst>
                  <a:ext uri="{FF2B5EF4-FFF2-40B4-BE49-F238E27FC236}">
                    <a16:creationId xmlns:a16="http://schemas.microsoft.com/office/drawing/2014/main" id="{E54F1E65-4C95-DBB1-EE35-DB71CD2AB9F3}"/>
                  </a:ext>
                </a:extLst>
              </p:cNvPr>
              <p:cNvGrpSpPr/>
              <p:nvPr/>
            </p:nvGrpSpPr>
            <p:grpSpPr>
              <a:xfrm>
                <a:off x="1571625" y="2464561"/>
                <a:ext cx="1929130" cy="1786255"/>
                <a:chOff x="1571625" y="2464561"/>
                <a:chExt cx="1929130" cy="1786255"/>
              </a:xfrm>
            </p:grpSpPr>
            <p:sp>
              <p:nvSpPr>
                <p:cNvPr id="62" name="object 10">
                  <a:extLst>
                    <a:ext uri="{FF2B5EF4-FFF2-40B4-BE49-F238E27FC236}">
                      <a16:creationId xmlns:a16="http://schemas.microsoft.com/office/drawing/2014/main" id="{528A10B5-48C6-E9D3-7E6D-C15975605FFE}"/>
                    </a:ext>
                  </a:extLst>
                </p:cNvPr>
                <p:cNvSpPr/>
                <p:nvPr/>
              </p:nvSpPr>
              <p:spPr>
                <a:xfrm>
                  <a:off x="1571625" y="2464561"/>
                  <a:ext cx="1929130" cy="1786255"/>
                </a:xfrm>
                <a:custGeom>
                  <a:avLst/>
                  <a:gdLst/>
                  <a:ahLst/>
                  <a:cxnLst/>
                  <a:rect l="l" t="t" r="r" b="b"/>
                  <a:pathLst>
                    <a:path w="1929129" h="1786254">
                      <a:moveTo>
                        <a:pt x="55752" y="446532"/>
                      </a:moveTo>
                      <a:lnTo>
                        <a:pt x="0" y="446532"/>
                      </a:lnTo>
                      <a:lnTo>
                        <a:pt x="0" y="1339469"/>
                      </a:lnTo>
                      <a:lnTo>
                        <a:pt x="55752" y="1339469"/>
                      </a:lnTo>
                      <a:lnTo>
                        <a:pt x="55752" y="446532"/>
                      </a:lnTo>
                      <a:close/>
                    </a:path>
                    <a:path w="1929129" h="1786254">
                      <a:moveTo>
                        <a:pt x="223266" y="446532"/>
                      </a:moveTo>
                      <a:lnTo>
                        <a:pt x="111632" y="446532"/>
                      </a:lnTo>
                      <a:lnTo>
                        <a:pt x="111632" y="1339469"/>
                      </a:lnTo>
                      <a:lnTo>
                        <a:pt x="223266" y="1339469"/>
                      </a:lnTo>
                      <a:lnTo>
                        <a:pt x="223266" y="446532"/>
                      </a:lnTo>
                      <a:close/>
                    </a:path>
                    <a:path w="1929129" h="1786254">
                      <a:moveTo>
                        <a:pt x="1035812" y="0"/>
                      </a:moveTo>
                      <a:lnTo>
                        <a:pt x="1035812" y="446532"/>
                      </a:lnTo>
                      <a:lnTo>
                        <a:pt x="279019" y="446532"/>
                      </a:lnTo>
                      <a:lnTo>
                        <a:pt x="279019" y="1339469"/>
                      </a:lnTo>
                      <a:lnTo>
                        <a:pt x="1035812" y="1339469"/>
                      </a:lnTo>
                      <a:lnTo>
                        <a:pt x="1035812" y="1786001"/>
                      </a:lnTo>
                      <a:lnTo>
                        <a:pt x="1928749" y="893063"/>
                      </a:lnTo>
                      <a:lnTo>
                        <a:pt x="1035812" y="0"/>
                      </a:lnTo>
                      <a:close/>
                    </a:path>
                  </a:pathLst>
                </a:custGeom>
                <a:solidFill>
                  <a:srgbClr val="4F81BC"/>
                </a:solidFill>
              </p:spPr>
              <p:txBody>
                <a:bodyPr wrap="square" lIns="0" tIns="0" rIns="0" bIns="0" rtlCol="0"/>
                <a:lstStyle/>
                <a:p>
                  <a:endParaRPr/>
                </a:p>
              </p:txBody>
            </p:sp>
            <p:sp>
              <p:nvSpPr>
                <p:cNvPr id="63" name="object 13">
                  <a:extLst>
                    <a:ext uri="{FF2B5EF4-FFF2-40B4-BE49-F238E27FC236}">
                      <a16:creationId xmlns:a16="http://schemas.microsoft.com/office/drawing/2014/main" id="{56229DF6-D806-F909-8322-E63C3FB91BB1}"/>
                    </a:ext>
                  </a:extLst>
                </p:cNvPr>
                <p:cNvSpPr/>
                <p:nvPr/>
              </p:nvSpPr>
              <p:spPr>
                <a:xfrm>
                  <a:off x="1850644" y="2464561"/>
                  <a:ext cx="1649730" cy="1786255"/>
                </a:xfrm>
                <a:custGeom>
                  <a:avLst/>
                  <a:gdLst/>
                  <a:ahLst/>
                  <a:cxnLst/>
                  <a:rect l="l" t="t" r="r" b="b"/>
                  <a:pathLst>
                    <a:path w="1649729" h="1786254">
                      <a:moveTo>
                        <a:pt x="0" y="446532"/>
                      </a:moveTo>
                      <a:lnTo>
                        <a:pt x="756793" y="446532"/>
                      </a:lnTo>
                      <a:lnTo>
                        <a:pt x="756793" y="0"/>
                      </a:lnTo>
                      <a:lnTo>
                        <a:pt x="1649730" y="893063"/>
                      </a:lnTo>
                      <a:lnTo>
                        <a:pt x="756793" y="1786001"/>
                      </a:lnTo>
                      <a:lnTo>
                        <a:pt x="756793" y="1339469"/>
                      </a:lnTo>
                      <a:lnTo>
                        <a:pt x="0" y="1339469"/>
                      </a:lnTo>
                      <a:lnTo>
                        <a:pt x="0" y="446532"/>
                      </a:lnTo>
                      <a:close/>
                    </a:path>
                  </a:pathLst>
                </a:custGeom>
                <a:ln w="25400">
                  <a:solidFill>
                    <a:srgbClr val="385D89"/>
                  </a:solidFill>
                </a:ln>
              </p:spPr>
              <p:txBody>
                <a:bodyPr wrap="square" lIns="0" tIns="0" rIns="0" bIns="0" rtlCol="0"/>
                <a:lstStyle/>
                <a:p>
                  <a:endParaRPr/>
                </a:p>
              </p:txBody>
            </p:sp>
          </p:grpSp>
        </p:grpSp>
      </p:grpSp>
      <p:grpSp>
        <p:nvGrpSpPr>
          <p:cNvPr id="2048" name="Group 2047">
            <a:extLst>
              <a:ext uri="{FF2B5EF4-FFF2-40B4-BE49-F238E27FC236}">
                <a16:creationId xmlns:a16="http://schemas.microsoft.com/office/drawing/2014/main" id="{0A4AFB6D-FFD1-A5A4-9E23-0FF26C8005C1}"/>
              </a:ext>
            </a:extLst>
          </p:cNvPr>
          <p:cNvGrpSpPr/>
          <p:nvPr/>
        </p:nvGrpSpPr>
        <p:grpSpPr>
          <a:xfrm>
            <a:off x="7766074" y="1815490"/>
            <a:ext cx="1188720" cy="1188720"/>
            <a:chOff x="3643248" y="2571750"/>
            <a:chExt cx="1572260" cy="1571625"/>
          </a:xfrm>
        </p:grpSpPr>
        <p:sp>
          <p:nvSpPr>
            <p:cNvPr id="2049" name="object 15">
              <a:extLst>
                <a:ext uri="{FF2B5EF4-FFF2-40B4-BE49-F238E27FC236}">
                  <a16:creationId xmlns:a16="http://schemas.microsoft.com/office/drawing/2014/main" id="{2E0AF0DE-0486-5B11-3CBA-0F11ED2B6891}"/>
                </a:ext>
              </a:extLst>
            </p:cNvPr>
            <p:cNvSpPr/>
            <p:nvPr/>
          </p:nvSpPr>
          <p:spPr>
            <a:xfrm>
              <a:off x="3643248" y="2571750"/>
              <a:ext cx="1572260" cy="1571625"/>
            </a:xfrm>
            <a:custGeom>
              <a:avLst/>
              <a:gdLst/>
              <a:ahLst/>
              <a:cxnLst/>
              <a:rect l="l" t="t" r="r" b="b"/>
              <a:pathLst>
                <a:path w="1572260" h="1571625">
                  <a:moveTo>
                    <a:pt x="785876" y="0"/>
                  </a:moveTo>
                  <a:lnTo>
                    <a:pt x="738009" y="1434"/>
                  </a:lnTo>
                  <a:lnTo>
                    <a:pt x="690900" y="5681"/>
                  </a:lnTo>
                  <a:lnTo>
                    <a:pt x="644631" y="12659"/>
                  </a:lnTo>
                  <a:lnTo>
                    <a:pt x="599284" y="22286"/>
                  </a:lnTo>
                  <a:lnTo>
                    <a:pt x="554942" y="34480"/>
                  </a:lnTo>
                  <a:lnTo>
                    <a:pt x="511685" y="49159"/>
                  </a:lnTo>
                  <a:lnTo>
                    <a:pt x="469598" y="66240"/>
                  </a:lnTo>
                  <a:lnTo>
                    <a:pt x="428762" y="85642"/>
                  </a:lnTo>
                  <a:lnTo>
                    <a:pt x="389259" y="107282"/>
                  </a:lnTo>
                  <a:lnTo>
                    <a:pt x="351172" y="131077"/>
                  </a:lnTo>
                  <a:lnTo>
                    <a:pt x="314583" y="156947"/>
                  </a:lnTo>
                  <a:lnTo>
                    <a:pt x="279574" y="184808"/>
                  </a:lnTo>
                  <a:lnTo>
                    <a:pt x="246227" y="214579"/>
                  </a:lnTo>
                  <a:lnTo>
                    <a:pt x="214625" y="246178"/>
                  </a:lnTo>
                  <a:lnTo>
                    <a:pt x="184850" y="279521"/>
                  </a:lnTo>
                  <a:lnTo>
                    <a:pt x="156984" y="314528"/>
                  </a:lnTo>
                  <a:lnTo>
                    <a:pt x="131110" y="351116"/>
                  </a:lnTo>
                  <a:lnTo>
                    <a:pt x="107310" y="389203"/>
                  </a:lnTo>
                  <a:lnTo>
                    <a:pt x="85665" y="428706"/>
                  </a:lnTo>
                  <a:lnTo>
                    <a:pt x="66259" y="469544"/>
                  </a:lnTo>
                  <a:lnTo>
                    <a:pt x="49174" y="511634"/>
                  </a:lnTo>
                  <a:lnTo>
                    <a:pt x="34491" y="554895"/>
                  </a:lnTo>
                  <a:lnTo>
                    <a:pt x="22293" y="599243"/>
                  </a:lnTo>
                  <a:lnTo>
                    <a:pt x="12663" y="644598"/>
                  </a:lnTo>
                  <a:lnTo>
                    <a:pt x="5683" y="690876"/>
                  </a:lnTo>
                  <a:lnTo>
                    <a:pt x="1434" y="737996"/>
                  </a:lnTo>
                  <a:lnTo>
                    <a:pt x="0" y="785876"/>
                  </a:lnTo>
                  <a:lnTo>
                    <a:pt x="1434" y="833741"/>
                  </a:lnTo>
                  <a:lnTo>
                    <a:pt x="5683" y="880849"/>
                  </a:lnTo>
                  <a:lnTo>
                    <a:pt x="12663" y="927115"/>
                  </a:lnTo>
                  <a:lnTo>
                    <a:pt x="22293" y="972459"/>
                  </a:lnTo>
                  <a:lnTo>
                    <a:pt x="34491" y="1016798"/>
                  </a:lnTo>
                  <a:lnTo>
                    <a:pt x="49174" y="1060050"/>
                  </a:lnTo>
                  <a:lnTo>
                    <a:pt x="66259" y="1102132"/>
                  </a:lnTo>
                  <a:lnTo>
                    <a:pt x="85665" y="1142962"/>
                  </a:lnTo>
                  <a:lnTo>
                    <a:pt x="107310" y="1182459"/>
                  </a:lnTo>
                  <a:lnTo>
                    <a:pt x="131110" y="1220540"/>
                  </a:lnTo>
                  <a:lnTo>
                    <a:pt x="156984" y="1257122"/>
                  </a:lnTo>
                  <a:lnTo>
                    <a:pt x="184850" y="1292124"/>
                  </a:lnTo>
                  <a:lnTo>
                    <a:pt x="214625" y="1325464"/>
                  </a:lnTo>
                  <a:lnTo>
                    <a:pt x="246227" y="1357059"/>
                  </a:lnTo>
                  <a:lnTo>
                    <a:pt x="279574" y="1386827"/>
                  </a:lnTo>
                  <a:lnTo>
                    <a:pt x="314583" y="1414686"/>
                  </a:lnTo>
                  <a:lnTo>
                    <a:pt x="351172" y="1440553"/>
                  </a:lnTo>
                  <a:lnTo>
                    <a:pt x="389259" y="1464347"/>
                  </a:lnTo>
                  <a:lnTo>
                    <a:pt x="428762" y="1485985"/>
                  </a:lnTo>
                  <a:lnTo>
                    <a:pt x="469598" y="1505386"/>
                  </a:lnTo>
                  <a:lnTo>
                    <a:pt x="511685" y="1522466"/>
                  </a:lnTo>
                  <a:lnTo>
                    <a:pt x="554942" y="1537144"/>
                  </a:lnTo>
                  <a:lnTo>
                    <a:pt x="599284" y="1549338"/>
                  </a:lnTo>
                  <a:lnTo>
                    <a:pt x="644631" y="1558965"/>
                  </a:lnTo>
                  <a:lnTo>
                    <a:pt x="690900" y="1565943"/>
                  </a:lnTo>
                  <a:lnTo>
                    <a:pt x="738009" y="1570191"/>
                  </a:lnTo>
                  <a:lnTo>
                    <a:pt x="785876" y="1571625"/>
                  </a:lnTo>
                  <a:lnTo>
                    <a:pt x="833742" y="1570191"/>
                  </a:lnTo>
                  <a:lnTo>
                    <a:pt x="880851" y="1565943"/>
                  </a:lnTo>
                  <a:lnTo>
                    <a:pt x="927120" y="1558965"/>
                  </a:lnTo>
                  <a:lnTo>
                    <a:pt x="972467" y="1549338"/>
                  </a:lnTo>
                  <a:lnTo>
                    <a:pt x="1016809" y="1537144"/>
                  </a:lnTo>
                  <a:lnTo>
                    <a:pt x="1060066" y="1522466"/>
                  </a:lnTo>
                  <a:lnTo>
                    <a:pt x="1102153" y="1505386"/>
                  </a:lnTo>
                  <a:lnTo>
                    <a:pt x="1142989" y="1485985"/>
                  </a:lnTo>
                  <a:lnTo>
                    <a:pt x="1182492" y="1464347"/>
                  </a:lnTo>
                  <a:lnTo>
                    <a:pt x="1220579" y="1440553"/>
                  </a:lnTo>
                  <a:lnTo>
                    <a:pt x="1257168" y="1414686"/>
                  </a:lnTo>
                  <a:lnTo>
                    <a:pt x="1292177" y="1386827"/>
                  </a:lnTo>
                  <a:lnTo>
                    <a:pt x="1325524" y="1357059"/>
                  </a:lnTo>
                  <a:lnTo>
                    <a:pt x="1357126" y="1325464"/>
                  </a:lnTo>
                  <a:lnTo>
                    <a:pt x="1386901" y="1292124"/>
                  </a:lnTo>
                  <a:lnTo>
                    <a:pt x="1414767" y="1257122"/>
                  </a:lnTo>
                  <a:lnTo>
                    <a:pt x="1440641" y="1220540"/>
                  </a:lnTo>
                  <a:lnTo>
                    <a:pt x="1464441" y="1182459"/>
                  </a:lnTo>
                  <a:lnTo>
                    <a:pt x="1486086" y="1142962"/>
                  </a:lnTo>
                  <a:lnTo>
                    <a:pt x="1505492" y="1102132"/>
                  </a:lnTo>
                  <a:lnTo>
                    <a:pt x="1522577" y="1060050"/>
                  </a:lnTo>
                  <a:lnTo>
                    <a:pt x="1537260" y="1016798"/>
                  </a:lnTo>
                  <a:lnTo>
                    <a:pt x="1549458" y="972459"/>
                  </a:lnTo>
                  <a:lnTo>
                    <a:pt x="1559088" y="927115"/>
                  </a:lnTo>
                  <a:lnTo>
                    <a:pt x="1566068" y="880849"/>
                  </a:lnTo>
                  <a:lnTo>
                    <a:pt x="1570317" y="833741"/>
                  </a:lnTo>
                  <a:lnTo>
                    <a:pt x="1571752" y="785876"/>
                  </a:lnTo>
                  <a:lnTo>
                    <a:pt x="1570317" y="737996"/>
                  </a:lnTo>
                  <a:lnTo>
                    <a:pt x="1566068" y="690876"/>
                  </a:lnTo>
                  <a:lnTo>
                    <a:pt x="1559088" y="644598"/>
                  </a:lnTo>
                  <a:lnTo>
                    <a:pt x="1549458" y="599243"/>
                  </a:lnTo>
                  <a:lnTo>
                    <a:pt x="1537260" y="554895"/>
                  </a:lnTo>
                  <a:lnTo>
                    <a:pt x="1522577" y="511634"/>
                  </a:lnTo>
                  <a:lnTo>
                    <a:pt x="1505492" y="469544"/>
                  </a:lnTo>
                  <a:lnTo>
                    <a:pt x="1486086" y="428706"/>
                  </a:lnTo>
                  <a:lnTo>
                    <a:pt x="1464441" y="389203"/>
                  </a:lnTo>
                  <a:lnTo>
                    <a:pt x="1440641" y="351116"/>
                  </a:lnTo>
                  <a:lnTo>
                    <a:pt x="1414767" y="314528"/>
                  </a:lnTo>
                  <a:lnTo>
                    <a:pt x="1386901" y="279521"/>
                  </a:lnTo>
                  <a:lnTo>
                    <a:pt x="1357126" y="246178"/>
                  </a:lnTo>
                  <a:lnTo>
                    <a:pt x="1325524" y="214579"/>
                  </a:lnTo>
                  <a:lnTo>
                    <a:pt x="1292177" y="184808"/>
                  </a:lnTo>
                  <a:lnTo>
                    <a:pt x="1257168" y="156947"/>
                  </a:lnTo>
                  <a:lnTo>
                    <a:pt x="1220579" y="131077"/>
                  </a:lnTo>
                  <a:lnTo>
                    <a:pt x="1182492" y="107282"/>
                  </a:lnTo>
                  <a:lnTo>
                    <a:pt x="1142989" y="85642"/>
                  </a:lnTo>
                  <a:lnTo>
                    <a:pt x="1102153" y="66240"/>
                  </a:lnTo>
                  <a:lnTo>
                    <a:pt x="1060066" y="49159"/>
                  </a:lnTo>
                  <a:lnTo>
                    <a:pt x="1016809" y="34480"/>
                  </a:lnTo>
                  <a:lnTo>
                    <a:pt x="972467" y="22286"/>
                  </a:lnTo>
                  <a:lnTo>
                    <a:pt x="927120" y="12659"/>
                  </a:lnTo>
                  <a:lnTo>
                    <a:pt x="880851" y="5681"/>
                  </a:lnTo>
                  <a:lnTo>
                    <a:pt x="833742" y="1434"/>
                  </a:lnTo>
                  <a:lnTo>
                    <a:pt x="785876" y="0"/>
                  </a:lnTo>
                  <a:close/>
                </a:path>
              </a:pathLst>
            </a:custGeom>
            <a:solidFill>
              <a:srgbClr val="FFC000"/>
            </a:solidFill>
          </p:spPr>
          <p:txBody>
            <a:bodyPr wrap="square" lIns="0" tIns="0" rIns="0" bIns="0" rtlCol="0"/>
            <a:lstStyle/>
            <a:p>
              <a:endParaRPr/>
            </a:p>
          </p:txBody>
        </p:sp>
        <p:sp>
          <p:nvSpPr>
            <p:cNvPr id="2051" name="object 16">
              <a:extLst>
                <a:ext uri="{FF2B5EF4-FFF2-40B4-BE49-F238E27FC236}">
                  <a16:creationId xmlns:a16="http://schemas.microsoft.com/office/drawing/2014/main" id="{550481D3-FF4B-FB0A-590E-6240F29EE0E5}"/>
                </a:ext>
              </a:extLst>
            </p:cNvPr>
            <p:cNvSpPr/>
            <p:nvPr/>
          </p:nvSpPr>
          <p:spPr>
            <a:xfrm>
              <a:off x="3643248" y="2571750"/>
              <a:ext cx="1572260" cy="1571625"/>
            </a:xfrm>
            <a:custGeom>
              <a:avLst/>
              <a:gdLst/>
              <a:ahLst/>
              <a:cxnLst/>
              <a:rect l="l" t="t" r="r" b="b"/>
              <a:pathLst>
                <a:path w="1572260" h="1571625">
                  <a:moveTo>
                    <a:pt x="0" y="785876"/>
                  </a:moveTo>
                  <a:lnTo>
                    <a:pt x="1434" y="737996"/>
                  </a:lnTo>
                  <a:lnTo>
                    <a:pt x="5683" y="690876"/>
                  </a:lnTo>
                  <a:lnTo>
                    <a:pt x="12663" y="644598"/>
                  </a:lnTo>
                  <a:lnTo>
                    <a:pt x="22293" y="599243"/>
                  </a:lnTo>
                  <a:lnTo>
                    <a:pt x="34491" y="554895"/>
                  </a:lnTo>
                  <a:lnTo>
                    <a:pt x="49174" y="511634"/>
                  </a:lnTo>
                  <a:lnTo>
                    <a:pt x="66259" y="469544"/>
                  </a:lnTo>
                  <a:lnTo>
                    <a:pt x="85665" y="428706"/>
                  </a:lnTo>
                  <a:lnTo>
                    <a:pt x="107310" y="389203"/>
                  </a:lnTo>
                  <a:lnTo>
                    <a:pt x="131110" y="351116"/>
                  </a:lnTo>
                  <a:lnTo>
                    <a:pt x="156984" y="314528"/>
                  </a:lnTo>
                  <a:lnTo>
                    <a:pt x="184850" y="279521"/>
                  </a:lnTo>
                  <a:lnTo>
                    <a:pt x="214625" y="246178"/>
                  </a:lnTo>
                  <a:lnTo>
                    <a:pt x="246227" y="214579"/>
                  </a:lnTo>
                  <a:lnTo>
                    <a:pt x="279574" y="184808"/>
                  </a:lnTo>
                  <a:lnTo>
                    <a:pt x="314583" y="156947"/>
                  </a:lnTo>
                  <a:lnTo>
                    <a:pt x="351172" y="131077"/>
                  </a:lnTo>
                  <a:lnTo>
                    <a:pt x="389259" y="107282"/>
                  </a:lnTo>
                  <a:lnTo>
                    <a:pt x="428762" y="85642"/>
                  </a:lnTo>
                  <a:lnTo>
                    <a:pt x="469598" y="66240"/>
                  </a:lnTo>
                  <a:lnTo>
                    <a:pt x="511685" y="49159"/>
                  </a:lnTo>
                  <a:lnTo>
                    <a:pt x="554942" y="34480"/>
                  </a:lnTo>
                  <a:lnTo>
                    <a:pt x="599284" y="22286"/>
                  </a:lnTo>
                  <a:lnTo>
                    <a:pt x="644631" y="12659"/>
                  </a:lnTo>
                  <a:lnTo>
                    <a:pt x="690900" y="5681"/>
                  </a:lnTo>
                  <a:lnTo>
                    <a:pt x="738009" y="1434"/>
                  </a:lnTo>
                  <a:lnTo>
                    <a:pt x="785876" y="0"/>
                  </a:lnTo>
                  <a:lnTo>
                    <a:pt x="833742" y="1434"/>
                  </a:lnTo>
                  <a:lnTo>
                    <a:pt x="880851" y="5681"/>
                  </a:lnTo>
                  <a:lnTo>
                    <a:pt x="927120" y="12659"/>
                  </a:lnTo>
                  <a:lnTo>
                    <a:pt x="972467" y="22286"/>
                  </a:lnTo>
                  <a:lnTo>
                    <a:pt x="1016809" y="34480"/>
                  </a:lnTo>
                  <a:lnTo>
                    <a:pt x="1060066" y="49159"/>
                  </a:lnTo>
                  <a:lnTo>
                    <a:pt x="1102153" y="66240"/>
                  </a:lnTo>
                  <a:lnTo>
                    <a:pt x="1142989" y="85642"/>
                  </a:lnTo>
                  <a:lnTo>
                    <a:pt x="1182492" y="107282"/>
                  </a:lnTo>
                  <a:lnTo>
                    <a:pt x="1220579" y="131077"/>
                  </a:lnTo>
                  <a:lnTo>
                    <a:pt x="1257168" y="156947"/>
                  </a:lnTo>
                  <a:lnTo>
                    <a:pt x="1292177" y="184808"/>
                  </a:lnTo>
                  <a:lnTo>
                    <a:pt x="1325524" y="214579"/>
                  </a:lnTo>
                  <a:lnTo>
                    <a:pt x="1357126" y="246178"/>
                  </a:lnTo>
                  <a:lnTo>
                    <a:pt x="1386901" y="279521"/>
                  </a:lnTo>
                  <a:lnTo>
                    <a:pt x="1414767" y="314528"/>
                  </a:lnTo>
                  <a:lnTo>
                    <a:pt x="1440641" y="351116"/>
                  </a:lnTo>
                  <a:lnTo>
                    <a:pt x="1464441" y="389203"/>
                  </a:lnTo>
                  <a:lnTo>
                    <a:pt x="1486086" y="428706"/>
                  </a:lnTo>
                  <a:lnTo>
                    <a:pt x="1505492" y="469544"/>
                  </a:lnTo>
                  <a:lnTo>
                    <a:pt x="1522577" y="511634"/>
                  </a:lnTo>
                  <a:lnTo>
                    <a:pt x="1537260" y="554895"/>
                  </a:lnTo>
                  <a:lnTo>
                    <a:pt x="1549458" y="599243"/>
                  </a:lnTo>
                  <a:lnTo>
                    <a:pt x="1559088" y="644598"/>
                  </a:lnTo>
                  <a:lnTo>
                    <a:pt x="1566068" y="690876"/>
                  </a:lnTo>
                  <a:lnTo>
                    <a:pt x="1570317" y="737996"/>
                  </a:lnTo>
                  <a:lnTo>
                    <a:pt x="1571752" y="785876"/>
                  </a:lnTo>
                  <a:lnTo>
                    <a:pt x="1570317" y="833741"/>
                  </a:lnTo>
                  <a:lnTo>
                    <a:pt x="1566068" y="880849"/>
                  </a:lnTo>
                  <a:lnTo>
                    <a:pt x="1559088" y="927115"/>
                  </a:lnTo>
                  <a:lnTo>
                    <a:pt x="1549458" y="972459"/>
                  </a:lnTo>
                  <a:lnTo>
                    <a:pt x="1537260" y="1016798"/>
                  </a:lnTo>
                  <a:lnTo>
                    <a:pt x="1522577" y="1060050"/>
                  </a:lnTo>
                  <a:lnTo>
                    <a:pt x="1505492" y="1102132"/>
                  </a:lnTo>
                  <a:lnTo>
                    <a:pt x="1486086" y="1142962"/>
                  </a:lnTo>
                  <a:lnTo>
                    <a:pt x="1464441" y="1182459"/>
                  </a:lnTo>
                  <a:lnTo>
                    <a:pt x="1440641" y="1220540"/>
                  </a:lnTo>
                  <a:lnTo>
                    <a:pt x="1414767" y="1257122"/>
                  </a:lnTo>
                  <a:lnTo>
                    <a:pt x="1386901" y="1292124"/>
                  </a:lnTo>
                  <a:lnTo>
                    <a:pt x="1357126" y="1325464"/>
                  </a:lnTo>
                  <a:lnTo>
                    <a:pt x="1325524" y="1357059"/>
                  </a:lnTo>
                  <a:lnTo>
                    <a:pt x="1292177" y="1386827"/>
                  </a:lnTo>
                  <a:lnTo>
                    <a:pt x="1257168" y="1414686"/>
                  </a:lnTo>
                  <a:lnTo>
                    <a:pt x="1220579" y="1440553"/>
                  </a:lnTo>
                  <a:lnTo>
                    <a:pt x="1182492" y="1464347"/>
                  </a:lnTo>
                  <a:lnTo>
                    <a:pt x="1142989" y="1485985"/>
                  </a:lnTo>
                  <a:lnTo>
                    <a:pt x="1102153" y="1505386"/>
                  </a:lnTo>
                  <a:lnTo>
                    <a:pt x="1060066" y="1522466"/>
                  </a:lnTo>
                  <a:lnTo>
                    <a:pt x="1016809" y="1537144"/>
                  </a:lnTo>
                  <a:lnTo>
                    <a:pt x="972467" y="1549338"/>
                  </a:lnTo>
                  <a:lnTo>
                    <a:pt x="927120" y="1558965"/>
                  </a:lnTo>
                  <a:lnTo>
                    <a:pt x="880851" y="1565943"/>
                  </a:lnTo>
                  <a:lnTo>
                    <a:pt x="833742" y="1570191"/>
                  </a:lnTo>
                  <a:lnTo>
                    <a:pt x="785876" y="1571625"/>
                  </a:lnTo>
                  <a:lnTo>
                    <a:pt x="738009" y="1570191"/>
                  </a:lnTo>
                  <a:lnTo>
                    <a:pt x="690900" y="1565943"/>
                  </a:lnTo>
                  <a:lnTo>
                    <a:pt x="644631" y="1558965"/>
                  </a:lnTo>
                  <a:lnTo>
                    <a:pt x="599284" y="1549338"/>
                  </a:lnTo>
                  <a:lnTo>
                    <a:pt x="554942" y="1537144"/>
                  </a:lnTo>
                  <a:lnTo>
                    <a:pt x="511685" y="1522466"/>
                  </a:lnTo>
                  <a:lnTo>
                    <a:pt x="469598" y="1505386"/>
                  </a:lnTo>
                  <a:lnTo>
                    <a:pt x="428762" y="1485985"/>
                  </a:lnTo>
                  <a:lnTo>
                    <a:pt x="389259" y="1464347"/>
                  </a:lnTo>
                  <a:lnTo>
                    <a:pt x="351172" y="1440553"/>
                  </a:lnTo>
                  <a:lnTo>
                    <a:pt x="314583" y="1414686"/>
                  </a:lnTo>
                  <a:lnTo>
                    <a:pt x="279574" y="1386827"/>
                  </a:lnTo>
                  <a:lnTo>
                    <a:pt x="246227" y="1357059"/>
                  </a:lnTo>
                  <a:lnTo>
                    <a:pt x="214625" y="1325464"/>
                  </a:lnTo>
                  <a:lnTo>
                    <a:pt x="184850" y="1292124"/>
                  </a:lnTo>
                  <a:lnTo>
                    <a:pt x="156984" y="1257122"/>
                  </a:lnTo>
                  <a:lnTo>
                    <a:pt x="131110" y="1220540"/>
                  </a:lnTo>
                  <a:lnTo>
                    <a:pt x="107310" y="1182459"/>
                  </a:lnTo>
                  <a:lnTo>
                    <a:pt x="85665" y="1142962"/>
                  </a:lnTo>
                  <a:lnTo>
                    <a:pt x="66259" y="1102132"/>
                  </a:lnTo>
                  <a:lnTo>
                    <a:pt x="49174" y="1060050"/>
                  </a:lnTo>
                  <a:lnTo>
                    <a:pt x="34491" y="1016798"/>
                  </a:lnTo>
                  <a:lnTo>
                    <a:pt x="22293" y="972459"/>
                  </a:lnTo>
                  <a:lnTo>
                    <a:pt x="12663" y="927115"/>
                  </a:lnTo>
                  <a:lnTo>
                    <a:pt x="5683" y="880849"/>
                  </a:lnTo>
                  <a:lnTo>
                    <a:pt x="1434" y="833741"/>
                  </a:lnTo>
                  <a:lnTo>
                    <a:pt x="0" y="785876"/>
                  </a:lnTo>
                  <a:close/>
                </a:path>
              </a:pathLst>
            </a:custGeom>
            <a:ln w="25400">
              <a:solidFill>
                <a:srgbClr val="FFC000"/>
              </a:solidFill>
            </a:ln>
          </p:spPr>
          <p:txBody>
            <a:bodyPr wrap="square" lIns="0" tIns="0" rIns="0" bIns="0" rtlCol="0"/>
            <a:lstStyle/>
            <a:p>
              <a:endParaRPr/>
            </a:p>
          </p:txBody>
        </p:sp>
      </p:grpSp>
      <p:sp>
        <p:nvSpPr>
          <p:cNvPr id="2052" name="object 14">
            <a:extLst>
              <a:ext uri="{FF2B5EF4-FFF2-40B4-BE49-F238E27FC236}">
                <a16:creationId xmlns:a16="http://schemas.microsoft.com/office/drawing/2014/main" id="{78681958-0719-F31D-2161-15947DFC17F6}"/>
              </a:ext>
            </a:extLst>
          </p:cNvPr>
          <p:cNvSpPr txBox="1"/>
          <p:nvPr/>
        </p:nvSpPr>
        <p:spPr>
          <a:xfrm>
            <a:off x="3334438" y="2185773"/>
            <a:ext cx="927735" cy="513715"/>
          </a:xfrm>
          <a:prstGeom prst="rect">
            <a:avLst/>
          </a:prstGeom>
        </p:spPr>
        <p:txBody>
          <a:bodyPr vert="horz" wrap="square" lIns="0" tIns="13335" rIns="0" bIns="0" rtlCol="0">
            <a:spAutoFit/>
          </a:bodyPr>
          <a:lstStyle/>
          <a:p>
            <a:pPr marL="12700">
              <a:spcBef>
                <a:spcPts val="105"/>
              </a:spcBef>
            </a:pPr>
            <a:r>
              <a:rPr lang="en-GB" sz="3200" spc="-260" dirty="0">
                <a:solidFill>
                  <a:srgbClr val="FFFFFF"/>
                </a:solidFill>
                <a:latin typeface="Verdana"/>
                <a:cs typeface="Verdana"/>
              </a:rPr>
              <a:t>2024</a:t>
            </a:r>
            <a:endParaRPr sz="3200" dirty="0">
              <a:latin typeface="Verdana"/>
              <a:cs typeface="Verdana"/>
            </a:endParaRPr>
          </a:p>
        </p:txBody>
      </p:sp>
      <p:sp>
        <p:nvSpPr>
          <p:cNvPr id="2053" name="object 14">
            <a:extLst>
              <a:ext uri="{FF2B5EF4-FFF2-40B4-BE49-F238E27FC236}">
                <a16:creationId xmlns:a16="http://schemas.microsoft.com/office/drawing/2014/main" id="{B0940E86-68A1-A9C7-8A2F-3B08417CBDCC}"/>
              </a:ext>
            </a:extLst>
          </p:cNvPr>
          <p:cNvSpPr txBox="1"/>
          <p:nvPr/>
        </p:nvSpPr>
        <p:spPr>
          <a:xfrm>
            <a:off x="6312074" y="2177182"/>
            <a:ext cx="927735" cy="513715"/>
          </a:xfrm>
          <a:prstGeom prst="rect">
            <a:avLst/>
          </a:prstGeom>
        </p:spPr>
        <p:txBody>
          <a:bodyPr vert="horz" wrap="square" lIns="0" tIns="13335" rIns="0" bIns="0" rtlCol="0">
            <a:spAutoFit/>
          </a:bodyPr>
          <a:lstStyle/>
          <a:p>
            <a:pPr marL="12700">
              <a:spcBef>
                <a:spcPts val="105"/>
              </a:spcBef>
            </a:pPr>
            <a:r>
              <a:rPr lang="en-GB" sz="3200" spc="-260" dirty="0">
                <a:solidFill>
                  <a:srgbClr val="FFFFFF"/>
                </a:solidFill>
                <a:latin typeface="Verdana"/>
                <a:cs typeface="Verdana"/>
              </a:rPr>
              <a:t>2025</a:t>
            </a:r>
            <a:endParaRPr sz="3200" dirty="0">
              <a:latin typeface="Verdana"/>
              <a:cs typeface="Verdana"/>
            </a:endParaRPr>
          </a:p>
        </p:txBody>
      </p:sp>
      <p:sp>
        <p:nvSpPr>
          <p:cNvPr id="2055" name="object 14">
            <a:extLst>
              <a:ext uri="{FF2B5EF4-FFF2-40B4-BE49-F238E27FC236}">
                <a16:creationId xmlns:a16="http://schemas.microsoft.com/office/drawing/2014/main" id="{D117D8E4-A39D-05DD-26E4-8328C1900B45}"/>
              </a:ext>
            </a:extLst>
          </p:cNvPr>
          <p:cNvSpPr txBox="1"/>
          <p:nvPr/>
        </p:nvSpPr>
        <p:spPr>
          <a:xfrm>
            <a:off x="4639032" y="2191860"/>
            <a:ext cx="1496721" cy="444352"/>
          </a:xfrm>
          <a:prstGeom prst="rect">
            <a:avLst/>
          </a:prstGeom>
        </p:spPr>
        <p:txBody>
          <a:bodyPr vert="horz" wrap="square" lIns="0" tIns="13335" rIns="0" bIns="0" rtlCol="0">
            <a:spAutoFit/>
          </a:bodyPr>
          <a:lstStyle/>
          <a:p>
            <a:pPr marL="12700">
              <a:spcBef>
                <a:spcPts val="105"/>
              </a:spcBef>
            </a:pPr>
            <a:r>
              <a:rPr lang="en-GB" sz="2800" spc="-260" dirty="0">
                <a:solidFill>
                  <a:srgbClr val="FFFFFF"/>
                </a:solidFill>
                <a:latin typeface="Verdana"/>
                <a:cs typeface="Verdana"/>
              </a:rPr>
              <a:t>164000</a:t>
            </a:r>
            <a:endParaRPr lang="en-GB" sz="2800" dirty="0">
              <a:latin typeface="Verdana"/>
              <a:cs typeface="Verdana"/>
            </a:endParaRPr>
          </a:p>
        </p:txBody>
      </p:sp>
      <p:sp>
        <p:nvSpPr>
          <p:cNvPr id="2" name="TextBox 1">
            <a:extLst>
              <a:ext uri="{FF2B5EF4-FFF2-40B4-BE49-F238E27FC236}">
                <a16:creationId xmlns:a16="http://schemas.microsoft.com/office/drawing/2014/main" id="{175258C1-AC52-2EB2-EE6C-BD52EEA491C2}"/>
              </a:ext>
            </a:extLst>
          </p:cNvPr>
          <p:cNvSpPr txBox="1"/>
          <p:nvPr/>
        </p:nvSpPr>
        <p:spPr>
          <a:xfrm>
            <a:off x="391886" y="3613951"/>
            <a:ext cx="6305558" cy="523220"/>
          </a:xfrm>
          <a:prstGeom prst="rect">
            <a:avLst/>
          </a:prstGeom>
          <a:solidFill>
            <a:schemeClr val="bg1"/>
          </a:solidFill>
        </p:spPr>
        <p:txBody>
          <a:bodyPr wrap="square" rtlCol="0">
            <a:spAutoFit/>
          </a:bodyPr>
          <a:lstStyle/>
          <a:p>
            <a:r>
              <a:rPr lang="en-US" sz="2800" dirty="0">
                <a:latin typeface="+mj-lt"/>
              </a:rPr>
              <a:t>Tree Trimmings (kg)/guest night</a:t>
            </a:r>
          </a:p>
        </p:txBody>
      </p:sp>
      <p:sp>
        <p:nvSpPr>
          <p:cNvPr id="2068" name="object 14">
            <a:extLst>
              <a:ext uri="{FF2B5EF4-FFF2-40B4-BE49-F238E27FC236}">
                <a16:creationId xmlns:a16="http://schemas.microsoft.com/office/drawing/2014/main" id="{29AA5AD0-60F4-594F-AEFE-A53BBD28B1AE}"/>
              </a:ext>
            </a:extLst>
          </p:cNvPr>
          <p:cNvSpPr txBox="1"/>
          <p:nvPr/>
        </p:nvSpPr>
        <p:spPr>
          <a:xfrm>
            <a:off x="174616" y="4895205"/>
            <a:ext cx="927735" cy="513715"/>
          </a:xfrm>
          <a:prstGeom prst="rect">
            <a:avLst/>
          </a:prstGeom>
        </p:spPr>
        <p:txBody>
          <a:bodyPr vert="horz" wrap="square" lIns="0" tIns="13335" rIns="0" bIns="0" rtlCol="0">
            <a:spAutoFit/>
          </a:bodyPr>
          <a:lstStyle/>
          <a:p>
            <a:pPr marL="12700">
              <a:spcBef>
                <a:spcPts val="105"/>
              </a:spcBef>
            </a:pPr>
            <a:r>
              <a:rPr lang="en-GB" sz="3200" spc="-260">
                <a:solidFill>
                  <a:srgbClr val="FFFFFF"/>
                </a:solidFill>
                <a:latin typeface="Verdana"/>
                <a:cs typeface="Verdana"/>
              </a:rPr>
              <a:t>2023</a:t>
            </a:r>
            <a:endParaRPr sz="3200" dirty="0">
              <a:latin typeface="Verdana"/>
              <a:cs typeface="Verdana"/>
            </a:endParaRPr>
          </a:p>
        </p:txBody>
      </p:sp>
      <p:grpSp>
        <p:nvGrpSpPr>
          <p:cNvPr id="2072" name="Group 2071">
            <a:extLst>
              <a:ext uri="{FF2B5EF4-FFF2-40B4-BE49-F238E27FC236}">
                <a16:creationId xmlns:a16="http://schemas.microsoft.com/office/drawing/2014/main" id="{99D8E715-AFB9-EA66-86DB-84C33792040B}"/>
              </a:ext>
            </a:extLst>
          </p:cNvPr>
          <p:cNvGrpSpPr/>
          <p:nvPr/>
        </p:nvGrpSpPr>
        <p:grpSpPr>
          <a:xfrm>
            <a:off x="3049344" y="4466263"/>
            <a:ext cx="1371600" cy="1371600"/>
            <a:chOff x="1571625" y="2464561"/>
            <a:chExt cx="1929130" cy="1786255"/>
          </a:xfrm>
        </p:grpSpPr>
        <p:sp>
          <p:nvSpPr>
            <p:cNvPr id="2073" name="object 12">
              <a:extLst>
                <a:ext uri="{FF2B5EF4-FFF2-40B4-BE49-F238E27FC236}">
                  <a16:creationId xmlns:a16="http://schemas.microsoft.com/office/drawing/2014/main" id="{EBE432AB-4BD5-955F-15B5-6B5985C95C7D}"/>
                </a:ext>
              </a:extLst>
            </p:cNvPr>
            <p:cNvSpPr/>
            <p:nvPr/>
          </p:nvSpPr>
          <p:spPr>
            <a:xfrm>
              <a:off x="1683257" y="2911094"/>
              <a:ext cx="111760" cy="893444"/>
            </a:xfrm>
            <a:custGeom>
              <a:avLst/>
              <a:gdLst/>
              <a:ahLst/>
              <a:cxnLst/>
              <a:rect l="l" t="t" r="r" b="b"/>
              <a:pathLst>
                <a:path w="111760" h="893445">
                  <a:moveTo>
                    <a:pt x="0" y="0"/>
                  </a:moveTo>
                  <a:lnTo>
                    <a:pt x="111633" y="0"/>
                  </a:lnTo>
                  <a:lnTo>
                    <a:pt x="111633"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2074" name="Group 2073">
              <a:extLst>
                <a:ext uri="{FF2B5EF4-FFF2-40B4-BE49-F238E27FC236}">
                  <a16:creationId xmlns:a16="http://schemas.microsoft.com/office/drawing/2014/main" id="{A323FCFD-93DD-8C05-2926-943152A27A3E}"/>
                </a:ext>
              </a:extLst>
            </p:cNvPr>
            <p:cNvGrpSpPr/>
            <p:nvPr/>
          </p:nvGrpSpPr>
          <p:grpSpPr>
            <a:xfrm>
              <a:off x="1571625" y="2464561"/>
              <a:ext cx="1929130" cy="1786255"/>
              <a:chOff x="1571625" y="2464561"/>
              <a:chExt cx="1929130" cy="1786255"/>
            </a:xfrm>
          </p:grpSpPr>
          <p:sp>
            <p:nvSpPr>
              <p:cNvPr id="2075" name="object 11">
                <a:extLst>
                  <a:ext uri="{FF2B5EF4-FFF2-40B4-BE49-F238E27FC236}">
                    <a16:creationId xmlns:a16="http://schemas.microsoft.com/office/drawing/2014/main" id="{FEDE822A-843F-7F3A-CB37-3A9B2A57668C}"/>
                  </a:ext>
                </a:extLst>
              </p:cNvPr>
              <p:cNvSpPr/>
              <p:nvPr/>
            </p:nvSpPr>
            <p:spPr>
              <a:xfrm>
                <a:off x="1571625" y="2911094"/>
                <a:ext cx="55880" cy="893444"/>
              </a:xfrm>
              <a:custGeom>
                <a:avLst/>
                <a:gdLst/>
                <a:ahLst/>
                <a:cxnLst/>
                <a:rect l="l" t="t" r="r" b="b"/>
                <a:pathLst>
                  <a:path w="55880" h="893445">
                    <a:moveTo>
                      <a:pt x="0" y="0"/>
                    </a:moveTo>
                    <a:lnTo>
                      <a:pt x="55752" y="0"/>
                    </a:lnTo>
                    <a:lnTo>
                      <a:pt x="55752"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2076" name="Group 2075">
                <a:extLst>
                  <a:ext uri="{FF2B5EF4-FFF2-40B4-BE49-F238E27FC236}">
                    <a16:creationId xmlns:a16="http://schemas.microsoft.com/office/drawing/2014/main" id="{4E1B4EFD-FF0E-0C9D-ABC0-30974F12D994}"/>
                  </a:ext>
                </a:extLst>
              </p:cNvPr>
              <p:cNvGrpSpPr/>
              <p:nvPr/>
            </p:nvGrpSpPr>
            <p:grpSpPr>
              <a:xfrm>
                <a:off x="1571625" y="2464561"/>
                <a:ext cx="1929130" cy="1786255"/>
                <a:chOff x="1571625" y="2464561"/>
                <a:chExt cx="1929130" cy="1786255"/>
              </a:xfrm>
            </p:grpSpPr>
            <p:sp>
              <p:nvSpPr>
                <p:cNvPr id="2077" name="object 10">
                  <a:extLst>
                    <a:ext uri="{FF2B5EF4-FFF2-40B4-BE49-F238E27FC236}">
                      <a16:creationId xmlns:a16="http://schemas.microsoft.com/office/drawing/2014/main" id="{7BBD2760-6DC9-4EFD-B8FE-EA129A159217}"/>
                    </a:ext>
                  </a:extLst>
                </p:cNvPr>
                <p:cNvSpPr/>
                <p:nvPr/>
              </p:nvSpPr>
              <p:spPr>
                <a:xfrm>
                  <a:off x="1571625" y="2464561"/>
                  <a:ext cx="1929130" cy="1786255"/>
                </a:xfrm>
                <a:custGeom>
                  <a:avLst/>
                  <a:gdLst/>
                  <a:ahLst/>
                  <a:cxnLst/>
                  <a:rect l="l" t="t" r="r" b="b"/>
                  <a:pathLst>
                    <a:path w="1929129" h="1786254">
                      <a:moveTo>
                        <a:pt x="55752" y="446532"/>
                      </a:moveTo>
                      <a:lnTo>
                        <a:pt x="0" y="446532"/>
                      </a:lnTo>
                      <a:lnTo>
                        <a:pt x="0" y="1339469"/>
                      </a:lnTo>
                      <a:lnTo>
                        <a:pt x="55752" y="1339469"/>
                      </a:lnTo>
                      <a:lnTo>
                        <a:pt x="55752" y="446532"/>
                      </a:lnTo>
                      <a:close/>
                    </a:path>
                    <a:path w="1929129" h="1786254">
                      <a:moveTo>
                        <a:pt x="223266" y="446532"/>
                      </a:moveTo>
                      <a:lnTo>
                        <a:pt x="111632" y="446532"/>
                      </a:lnTo>
                      <a:lnTo>
                        <a:pt x="111632" y="1339469"/>
                      </a:lnTo>
                      <a:lnTo>
                        <a:pt x="223266" y="1339469"/>
                      </a:lnTo>
                      <a:lnTo>
                        <a:pt x="223266" y="446532"/>
                      </a:lnTo>
                      <a:close/>
                    </a:path>
                    <a:path w="1929129" h="1786254">
                      <a:moveTo>
                        <a:pt x="1035812" y="0"/>
                      </a:moveTo>
                      <a:lnTo>
                        <a:pt x="1035812" y="446532"/>
                      </a:lnTo>
                      <a:lnTo>
                        <a:pt x="279019" y="446532"/>
                      </a:lnTo>
                      <a:lnTo>
                        <a:pt x="279019" y="1339469"/>
                      </a:lnTo>
                      <a:lnTo>
                        <a:pt x="1035812" y="1339469"/>
                      </a:lnTo>
                      <a:lnTo>
                        <a:pt x="1035812" y="1786001"/>
                      </a:lnTo>
                      <a:lnTo>
                        <a:pt x="1928749" y="893063"/>
                      </a:lnTo>
                      <a:lnTo>
                        <a:pt x="1035812" y="0"/>
                      </a:lnTo>
                      <a:close/>
                    </a:path>
                  </a:pathLst>
                </a:custGeom>
                <a:solidFill>
                  <a:srgbClr val="4F81BC"/>
                </a:solidFill>
              </p:spPr>
              <p:txBody>
                <a:bodyPr wrap="square" lIns="0" tIns="0" rIns="0" bIns="0" rtlCol="0"/>
                <a:lstStyle/>
                <a:p>
                  <a:endParaRPr/>
                </a:p>
              </p:txBody>
            </p:sp>
            <p:sp>
              <p:nvSpPr>
                <p:cNvPr id="2078" name="object 13">
                  <a:extLst>
                    <a:ext uri="{FF2B5EF4-FFF2-40B4-BE49-F238E27FC236}">
                      <a16:creationId xmlns:a16="http://schemas.microsoft.com/office/drawing/2014/main" id="{8A52D9B4-CCB2-F8A3-1F08-B01BEB2F14C9}"/>
                    </a:ext>
                  </a:extLst>
                </p:cNvPr>
                <p:cNvSpPr/>
                <p:nvPr/>
              </p:nvSpPr>
              <p:spPr>
                <a:xfrm>
                  <a:off x="1850644" y="2464561"/>
                  <a:ext cx="1649730" cy="1786255"/>
                </a:xfrm>
                <a:custGeom>
                  <a:avLst/>
                  <a:gdLst/>
                  <a:ahLst/>
                  <a:cxnLst/>
                  <a:rect l="l" t="t" r="r" b="b"/>
                  <a:pathLst>
                    <a:path w="1649729" h="1786254">
                      <a:moveTo>
                        <a:pt x="0" y="446532"/>
                      </a:moveTo>
                      <a:lnTo>
                        <a:pt x="756793" y="446532"/>
                      </a:lnTo>
                      <a:lnTo>
                        <a:pt x="756793" y="0"/>
                      </a:lnTo>
                      <a:lnTo>
                        <a:pt x="1649730" y="893063"/>
                      </a:lnTo>
                      <a:lnTo>
                        <a:pt x="756793" y="1786001"/>
                      </a:lnTo>
                      <a:lnTo>
                        <a:pt x="756793" y="1339469"/>
                      </a:lnTo>
                      <a:lnTo>
                        <a:pt x="0" y="1339469"/>
                      </a:lnTo>
                      <a:lnTo>
                        <a:pt x="0" y="446532"/>
                      </a:lnTo>
                      <a:close/>
                    </a:path>
                  </a:pathLst>
                </a:custGeom>
                <a:ln w="25400">
                  <a:solidFill>
                    <a:srgbClr val="385D89"/>
                  </a:solidFill>
                </a:ln>
              </p:spPr>
              <p:txBody>
                <a:bodyPr wrap="square" lIns="0" tIns="0" rIns="0" bIns="0" rtlCol="0"/>
                <a:lstStyle/>
                <a:p>
                  <a:endParaRPr/>
                </a:p>
              </p:txBody>
            </p:sp>
          </p:grpSp>
        </p:grpSp>
      </p:grpSp>
      <p:grpSp>
        <p:nvGrpSpPr>
          <p:cNvPr id="2079" name="Group 2078">
            <a:extLst>
              <a:ext uri="{FF2B5EF4-FFF2-40B4-BE49-F238E27FC236}">
                <a16:creationId xmlns:a16="http://schemas.microsoft.com/office/drawing/2014/main" id="{C71CF682-4D19-522F-691C-92AA157837D4}"/>
              </a:ext>
            </a:extLst>
          </p:cNvPr>
          <p:cNvGrpSpPr/>
          <p:nvPr/>
        </p:nvGrpSpPr>
        <p:grpSpPr>
          <a:xfrm>
            <a:off x="4645172" y="4524684"/>
            <a:ext cx="1188720" cy="1188720"/>
            <a:chOff x="3643248" y="2571750"/>
            <a:chExt cx="1572260" cy="1571625"/>
          </a:xfrm>
        </p:grpSpPr>
        <p:sp>
          <p:nvSpPr>
            <p:cNvPr id="2080" name="object 15">
              <a:extLst>
                <a:ext uri="{FF2B5EF4-FFF2-40B4-BE49-F238E27FC236}">
                  <a16:creationId xmlns:a16="http://schemas.microsoft.com/office/drawing/2014/main" id="{1D187D76-AAC9-6FF8-A9D5-8D488B97EC82}"/>
                </a:ext>
              </a:extLst>
            </p:cNvPr>
            <p:cNvSpPr/>
            <p:nvPr/>
          </p:nvSpPr>
          <p:spPr>
            <a:xfrm>
              <a:off x="3643248" y="2571750"/>
              <a:ext cx="1572260" cy="1571625"/>
            </a:xfrm>
            <a:custGeom>
              <a:avLst/>
              <a:gdLst/>
              <a:ahLst/>
              <a:cxnLst/>
              <a:rect l="l" t="t" r="r" b="b"/>
              <a:pathLst>
                <a:path w="1572260" h="1571625">
                  <a:moveTo>
                    <a:pt x="785876" y="0"/>
                  </a:moveTo>
                  <a:lnTo>
                    <a:pt x="738009" y="1434"/>
                  </a:lnTo>
                  <a:lnTo>
                    <a:pt x="690900" y="5681"/>
                  </a:lnTo>
                  <a:lnTo>
                    <a:pt x="644631" y="12659"/>
                  </a:lnTo>
                  <a:lnTo>
                    <a:pt x="599284" y="22286"/>
                  </a:lnTo>
                  <a:lnTo>
                    <a:pt x="554942" y="34480"/>
                  </a:lnTo>
                  <a:lnTo>
                    <a:pt x="511685" y="49159"/>
                  </a:lnTo>
                  <a:lnTo>
                    <a:pt x="469598" y="66240"/>
                  </a:lnTo>
                  <a:lnTo>
                    <a:pt x="428762" y="85642"/>
                  </a:lnTo>
                  <a:lnTo>
                    <a:pt x="389259" y="107282"/>
                  </a:lnTo>
                  <a:lnTo>
                    <a:pt x="351172" y="131077"/>
                  </a:lnTo>
                  <a:lnTo>
                    <a:pt x="314583" y="156947"/>
                  </a:lnTo>
                  <a:lnTo>
                    <a:pt x="279574" y="184808"/>
                  </a:lnTo>
                  <a:lnTo>
                    <a:pt x="246227" y="214579"/>
                  </a:lnTo>
                  <a:lnTo>
                    <a:pt x="214625" y="246178"/>
                  </a:lnTo>
                  <a:lnTo>
                    <a:pt x="184850" y="279521"/>
                  </a:lnTo>
                  <a:lnTo>
                    <a:pt x="156984" y="314528"/>
                  </a:lnTo>
                  <a:lnTo>
                    <a:pt x="131110" y="351116"/>
                  </a:lnTo>
                  <a:lnTo>
                    <a:pt x="107310" y="389203"/>
                  </a:lnTo>
                  <a:lnTo>
                    <a:pt x="85665" y="428706"/>
                  </a:lnTo>
                  <a:lnTo>
                    <a:pt x="66259" y="469544"/>
                  </a:lnTo>
                  <a:lnTo>
                    <a:pt x="49174" y="511634"/>
                  </a:lnTo>
                  <a:lnTo>
                    <a:pt x="34491" y="554895"/>
                  </a:lnTo>
                  <a:lnTo>
                    <a:pt x="22293" y="599243"/>
                  </a:lnTo>
                  <a:lnTo>
                    <a:pt x="12663" y="644598"/>
                  </a:lnTo>
                  <a:lnTo>
                    <a:pt x="5683" y="690876"/>
                  </a:lnTo>
                  <a:lnTo>
                    <a:pt x="1434" y="737996"/>
                  </a:lnTo>
                  <a:lnTo>
                    <a:pt x="0" y="785876"/>
                  </a:lnTo>
                  <a:lnTo>
                    <a:pt x="1434" y="833741"/>
                  </a:lnTo>
                  <a:lnTo>
                    <a:pt x="5683" y="880849"/>
                  </a:lnTo>
                  <a:lnTo>
                    <a:pt x="12663" y="927115"/>
                  </a:lnTo>
                  <a:lnTo>
                    <a:pt x="22293" y="972459"/>
                  </a:lnTo>
                  <a:lnTo>
                    <a:pt x="34491" y="1016798"/>
                  </a:lnTo>
                  <a:lnTo>
                    <a:pt x="49174" y="1060050"/>
                  </a:lnTo>
                  <a:lnTo>
                    <a:pt x="66259" y="1102132"/>
                  </a:lnTo>
                  <a:lnTo>
                    <a:pt x="85665" y="1142962"/>
                  </a:lnTo>
                  <a:lnTo>
                    <a:pt x="107310" y="1182459"/>
                  </a:lnTo>
                  <a:lnTo>
                    <a:pt x="131110" y="1220540"/>
                  </a:lnTo>
                  <a:lnTo>
                    <a:pt x="156984" y="1257122"/>
                  </a:lnTo>
                  <a:lnTo>
                    <a:pt x="184850" y="1292124"/>
                  </a:lnTo>
                  <a:lnTo>
                    <a:pt x="214625" y="1325464"/>
                  </a:lnTo>
                  <a:lnTo>
                    <a:pt x="246227" y="1357059"/>
                  </a:lnTo>
                  <a:lnTo>
                    <a:pt x="279574" y="1386827"/>
                  </a:lnTo>
                  <a:lnTo>
                    <a:pt x="314583" y="1414686"/>
                  </a:lnTo>
                  <a:lnTo>
                    <a:pt x="351172" y="1440553"/>
                  </a:lnTo>
                  <a:lnTo>
                    <a:pt x="389259" y="1464347"/>
                  </a:lnTo>
                  <a:lnTo>
                    <a:pt x="428762" y="1485985"/>
                  </a:lnTo>
                  <a:lnTo>
                    <a:pt x="469598" y="1505386"/>
                  </a:lnTo>
                  <a:lnTo>
                    <a:pt x="511685" y="1522466"/>
                  </a:lnTo>
                  <a:lnTo>
                    <a:pt x="554942" y="1537144"/>
                  </a:lnTo>
                  <a:lnTo>
                    <a:pt x="599284" y="1549338"/>
                  </a:lnTo>
                  <a:lnTo>
                    <a:pt x="644631" y="1558965"/>
                  </a:lnTo>
                  <a:lnTo>
                    <a:pt x="690900" y="1565943"/>
                  </a:lnTo>
                  <a:lnTo>
                    <a:pt x="738009" y="1570191"/>
                  </a:lnTo>
                  <a:lnTo>
                    <a:pt x="785876" y="1571625"/>
                  </a:lnTo>
                  <a:lnTo>
                    <a:pt x="833742" y="1570191"/>
                  </a:lnTo>
                  <a:lnTo>
                    <a:pt x="880851" y="1565943"/>
                  </a:lnTo>
                  <a:lnTo>
                    <a:pt x="927120" y="1558965"/>
                  </a:lnTo>
                  <a:lnTo>
                    <a:pt x="972467" y="1549338"/>
                  </a:lnTo>
                  <a:lnTo>
                    <a:pt x="1016809" y="1537144"/>
                  </a:lnTo>
                  <a:lnTo>
                    <a:pt x="1060066" y="1522466"/>
                  </a:lnTo>
                  <a:lnTo>
                    <a:pt x="1102153" y="1505386"/>
                  </a:lnTo>
                  <a:lnTo>
                    <a:pt x="1142989" y="1485985"/>
                  </a:lnTo>
                  <a:lnTo>
                    <a:pt x="1182492" y="1464347"/>
                  </a:lnTo>
                  <a:lnTo>
                    <a:pt x="1220579" y="1440553"/>
                  </a:lnTo>
                  <a:lnTo>
                    <a:pt x="1257168" y="1414686"/>
                  </a:lnTo>
                  <a:lnTo>
                    <a:pt x="1292177" y="1386827"/>
                  </a:lnTo>
                  <a:lnTo>
                    <a:pt x="1325524" y="1357059"/>
                  </a:lnTo>
                  <a:lnTo>
                    <a:pt x="1357126" y="1325464"/>
                  </a:lnTo>
                  <a:lnTo>
                    <a:pt x="1386901" y="1292124"/>
                  </a:lnTo>
                  <a:lnTo>
                    <a:pt x="1414767" y="1257122"/>
                  </a:lnTo>
                  <a:lnTo>
                    <a:pt x="1440641" y="1220540"/>
                  </a:lnTo>
                  <a:lnTo>
                    <a:pt x="1464441" y="1182459"/>
                  </a:lnTo>
                  <a:lnTo>
                    <a:pt x="1486086" y="1142962"/>
                  </a:lnTo>
                  <a:lnTo>
                    <a:pt x="1505492" y="1102132"/>
                  </a:lnTo>
                  <a:lnTo>
                    <a:pt x="1522577" y="1060050"/>
                  </a:lnTo>
                  <a:lnTo>
                    <a:pt x="1537260" y="1016798"/>
                  </a:lnTo>
                  <a:lnTo>
                    <a:pt x="1549458" y="972459"/>
                  </a:lnTo>
                  <a:lnTo>
                    <a:pt x="1559088" y="927115"/>
                  </a:lnTo>
                  <a:lnTo>
                    <a:pt x="1566068" y="880849"/>
                  </a:lnTo>
                  <a:lnTo>
                    <a:pt x="1570317" y="833741"/>
                  </a:lnTo>
                  <a:lnTo>
                    <a:pt x="1571752" y="785876"/>
                  </a:lnTo>
                  <a:lnTo>
                    <a:pt x="1570317" y="737996"/>
                  </a:lnTo>
                  <a:lnTo>
                    <a:pt x="1566068" y="690876"/>
                  </a:lnTo>
                  <a:lnTo>
                    <a:pt x="1559088" y="644598"/>
                  </a:lnTo>
                  <a:lnTo>
                    <a:pt x="1549458" y="599243"/>
                  </a:lnTo>
                  <a:lnTo>
                    <a:pt x="1537260" y="554895"/>
                  </a:lnTo>
                  <a:lnTo>
                    <a:pt x="1522577" y="511634"/>
                  </a:lnTo>
                  <a:lnTo>
                    <a:pt x="1505492" y="469544"/>
                  </a:lnTo>
                  <a:lnTo>
                    <a:pt x="1486086" y="428706"/>
                  </a:lnTo>
                  <a:lnTo>
                    <a:pt x="1464441" y="389203"/>
                  </a:lnTo>
                  <a:lnTo>
                    <a:pt x="1440641" y="351116"/>
                  </a:lnTo>
                  <a:lnTo>
                    <a:pt x="1414767" y="314528"/>
                  </a:lnTo>
                  <a:lnTo>
                    <a:pt x="1386901" y="279521"/>
                  </a:lnTo>
                  <a:lnTo>
                    <a:pt x="1357126" y="246178"/>
                  </a:lnTo>
                  <a:lnTo>
                    <a:pt x="1325524" y="214579"/>
                  </a:lnTo>
                  <a:lnTo>
                    <a:pt x="1292177" y="184808"/>
                  </a:lnTo>
                  <a:lnTo>
                    <a:pt x="1257168" y="156947"/>
                  </a:lnTo>
                  <a:lnTo>
                    <a:pt x="1220579" y="131077"/>
                  </a:lnTo>
                  <a:lnTo>
                    <a:pt x="1182492" y="107282"/>
                  </a:lnTo>
                  <a:lnTo>
                    <a:pt x="1142989" y="85642"/>
                  </a:lnTo>
                  <a:lnTo>
                    <a:pt x="1102153" y="66240"/>
                  </a:lnTo>
                  <a:lnTo>
                    <a:pt x="1060066" y="49159"/>
                  </a:lnTo>
                  <a:lnTo>
                    <a:pt x="1016809" y="34480"/>
                  </a:lnTo>
                  <a:lnTo>
                    <a:pt x="972467" y="22286"/>
                  </a:lnTo>
                  <a:lnTo>
                    <a:pt x="927120" y="12659"/>
                  </a:lnTo>
                  <a:lnTo>
                    <a:pt x="880851" y="5681"/>
                  </a:lnTo>
                  <a:lnTo>
                    <a:pt x="833742" y="1434"/>
                  </a:lnTo>
                  <a:lnTo>
                    <a:pt x="785876" y="0"/>
                  </a:lnTo>
                  <a:close/>
                </a:path>
              </a:pathLst>
            </a:custGeom>
            <a:solidFill>
              <a:srgbClr val="FFC000"/>
            </a:solidFill>
          </p:spPr>
          <p:txBody>
            <a:bodyPr wrap="square" lIns="0" tIns="0" rIns="0" bIns="0" rtlCol="0"/>
            <a:lstStyle/>
            <a:p>
              <a:endParaRPr dirty="0"/>
            </a:p>
          </p:txBody>
        </p:sp>
        <p:sp>
          <p:nvSpPr>
            <p:cNvPr id="2081" name="object 16">
              <a:extLst>
                <a:ext uri="{FF2B5EF4-FFF2-40B4-BE49-F238E27FC236}">
                  <a16:creationId xmlns:a16="http://schemas.microsoft.com/office/drawing/2014/main" id="{E1C285FB-35D4-95C3-9562-DBC28B2E462C}"/>
                </a:ext>
              </a:extLst>
            </p:cNvPr>
            <p:cNvSpPr/>
            <p:nvPr/>
          </p:nvSpPr>
          <p:spPr>
            <a:xfrm>
              <a:off x="3643248" y="2571750"/>
              <a:ext cx="1572260" cy="1571625"/>
            </a:xfrm>
            <a:custGeom>
              <a:avLst/>
              <a:gdLst/>
              <a:ahLst/>
              <a:cxnLst/>
              <a:rect l="l" t="t" r="r" b="b"/>
              <a:pathLst>
                <a:path w="1572260" h="1571625">
                  <a:moveTo>
                    <a:pt x="0" y="785876"/>
                  </a:moveTo>
                  <a:lnTo>
                    <a:pt x="1434" y="737996"/>
                  </a:lnTo>
                  <a:lnTo>
                    <a:pt x="5683" y="690876"/>
                  </a:lnTo>
                  <a:lnTo>
                    <a:pt x="12663" y="644598"/>
                  </a:lnTo>
                  <a:lnTo>
                    <a:pt x="22293" y="599243"/>
                  </a:lnTo>
                  <a:lnTo>
                    <a:pt x="34491" y="554895"/>
                  </a:lnTo>
                  <a:lnTo>
                    <a:pt x="49174" y="511634"/>
                  </a:lnTo>
                  <a:lnTo>
                    <a:pt x="66259" y="469544"/>
                  </a:lnTo>
                  <a:lnTo>
                    <a:pt x="85665" y="428706"/>
                  </a:lnTo>
                  <a:lnTo>
                    <a:pt x="107310" y="389203"/>
                  </a:lnTo>
                  <a:lnTo>
                    <a:pt x="131110" y="351116"/>
                  </a:lnTo>
                  <a:lnTo>
                    <a:pt x="156984" y="314528"/>
                  </a:lnTo>
                  <a:lnTo>
                    <a:pt x="184850" y="279521"/>
                  </a:lnTo>
                  <a:lnTo>
                    <a:pt x="214625" y="246178"/>
                  </a:lnTo>
                  <a:lnTo>
                    <a:pt x="246227" y="214579"/>
                  </a:lnTo>
                  <a:lnTo>
                    <a:pt x="279574" y="184808"/>
                  </a:lnTo>
                  <a:lnTo>
                    <a:pt x="314583" y="156947"/>
                  </a:lnTo>
                  <a:lnTo>
                    <a:pt x="351172" y="131077"/>
                  </a:lnTo>
                  <a:lnTo>
                    <a:pt x="389259" y="107282"/>
                  </a:lnTo>
                  <a:lnTo>
                    <a:pt x="428762" y="85642"/>
                  </a:lnTo>
                  <a:lnTo>
                    <a:pt x="469598" y="66240"/>
                  </a:lnTo>
                  <a:lnTo>
                    <a:pt x="511685" y="49159"/>
                  </a:lnTo>
                  <a:lnTo>
                    <a:pt x="554942" y="34480"/>
                  </a:lnTo>
                  <a:lnTo>
                    <a:pt x="599284" y="22286"/>
                  </a:lnTo>
                  <a:lnTo>
                    <a:pt x="644631" y="12659"/>
                  </a:lnTo>
                  <a:lnTo>
                    <a:pt x="690900" y="5681"/>
                  </a:lnTo>
                  <a:lnTo>
                    <a:pt x="738009" y="1434"/>
                  </a:lnTo>
                  <a:lnTo>
                    <a:pt x="785876" y="0"/>
                  </a:lnTo>
                  <a:lnTo>
                    <a:pt x="833742" y="1434"/>
                  </a:lnTo>
                  <a:lnTo>
                    <a:pt x="880851" y="5681"/>
                  </a:lnTo>
                  <a:lnTo>
                    <a:pt x="927120" y="12659"/>
                  </a:lnTo>
                  <a:lnTo>
                    <a:pt x="972467" y="22286"/>
                  </a:lnTo>
                  <a:lnTo>
                    <a:pt x="1016809" y="34480"/>
                  </a:lnTo>
                  <a:lnTo>
                    <a:pt x="1060066" y="49159"/>
                  </a:lnTo>
                  <a:lnTo>
                    <a:pt x="1102153" y="66240"/>
                  </a:lnTo>
                  <a:lnTo>
                    <a:pt x="1142989" y="85642"/>
                  </a:lnTo>
                  <a:lnTo>
                    <a:pt x="1182492" y="107282"/>
                  </a:lnTo>
                  <a:lnTo>
                    <a:pt x="1220579" y="131077"/>
                  </a:lnTo>
                  <a:lnTo>
                    <a:pt x="1257168" y="156947"/>
                  </a:lnTo>
                  <a:lnTo>
                    <a:pt x="1292177" y="184808"/>
                  </a:lnTo>
                  <a:lnTo>
                    <a:pt x="1325524" y="214579"/>
                  </a:lnTo>
                  <a:lnTo>
                    <a:pt x="1357126" y="246178"/>
                  </a:lnTo>
                  <a:lnTo>
                    <a:pt x="1386901" y="279521"/>
                  </a:lnTo>
                  <a:lnTo>
                    <a:pt x="1414767" y="314528"/>
                  </a:lnTo>
                  <a:lnTo>
                    <a:pt x="1440641" y="351116"/>
                  </a:lnTo>
                  <a:lnTo>
                    <a:pt x="1464441" y="389203"/>
                  </a:lnTo>
                  <a:lnTo>
                    <a:pt x="1486086" y="428706"/>
                  </a:lnTo>
                  <a:lnTo>
                    <a:pt x="1505492" y="469544"/>
                  </a:lnTo>
                  <a:lnTo>
                    <a:pt x="1522577" y="511634"/>
                  </a:lnTo>
                  <a:lnTo>
                    <a:pt x="1537260" y="554895"/>
                  </a:lnTo>
                  <a:lnTo>
                    <a:pt x="1549458" y="599243"/>
                  </a:lnTo>
                  <a:lnTo>
                    <a:pt x="1559088" y="644598"/>
                  </a:lnTo>
                  <a:lnTo>
                    <a:pt x="1566068" y="690876"/>
                  </a:lnTo>
                  <a:lnTo>
                    <a:pt x="1570317" y="737996"/>
                  </a:lnTo>
                  <a:lnTo>
                    <a:pt x="1571752" y="785876"/>
                  </a:lnTo>
                  <a:lnTo>
                    <a:pt x="1570317" y="833741"/>
                  </a:lnTo>
                  <a:lnTo>
                    <a:pt x="1566068" y="880849"/>
                  </a:lnTo>
                  <a:lnTo>
                    <a:pt x="1559088" y="927115"/>
                  </a:lnTo>
                  <a:lnTo>
                    <a:pt x="1549458" y="972459"/>
                  </a:lnTo>
                  <a:lnTo>
                    <a:pt x="1537260" y="1016798"/>
                  </a:lnTo>
                  <a:lnTo>
                    <a:pt x="1522577" y="1060050"/>
                  </a:lnTo>
                  <a:lnTo>
                    <a:pt x="1505492" y="1102132"/>
                  </a:lnTo>
                  <a:lnTo>
                    <a:pt x="1486086" y="1142962"/>
                  </a:lnTo>
                  <a:lnTo>
                    <a:pt x="1464441" y="1182459"/>
                  </a:lnTo>
                  <a:lnTo>
                    <a:pt x="1440641" y="1220540"/>
                  </a:lnTo>
                  <a:lnTo>
                    <a:pt x="1414767" y="1257122"/>
                  </a:lnTo>
                  <a:lnTo>
                    <a:pt x="1386901" y="1292124"/>
                  </a:lnTo>
                  <a:lnTo>
                    <a:pt x="1357126" y="1325464"/>
                  </a:lnTo>
                  <a:lnTo>
                    <a:pt x="1325524" y="1357059"/>
                  </a:lnTo>
                  <a:lnTo>
                    <a:pt x="1292177" y="1386827"/>
                  </a:lnTo>
                  <a:lnTo>
                    <a:pt x="1257168" y="1414686"/>
                  </a:lnTo>
                  <a:lnTo>
                    <a:pt x="1220579" y="1440553"/>
                  </a:lnTo>
                  <a:lnTo>
                    <a:pt x="1182492" y="1464347"/>
                  </a:lnTo>
                  <a:lnTo>
                    <a:pt x="1142989" y="1485985"/>
                  </a:lnTo>
                  <a:lnTo>
                    <a:pt x="1102153" y="1505386"/>
                  </a:lnTo>
                  <a:lnTo>
                    <a:pt x="1060066" y="1522466"/>
                  </a:lnTo>
                  <a:lnTo>
                    <a:pt x="1016809" y="1537144"/>
                  </a:lnTo>
                  <a:lnTo>
                    <a:pt x="972467" y="1549338"/>
                  </a:lnTo>
                  <a:lnTo>
                    <a:pt x="927120" y="1558965"/>
                  </a:lnTo>
                  <a:lnTo>
                    <a:pt x="880851" y="1565943"/>
                  </a:lnTo>
                  <a:lnTo>
                    <a:pt x="833742" y="1570191"/>
                  </a:lnTo>
                  <a:lnTo>
                    <a:pt x="785876" y="1571625"/>
                  </a:lnTo>
                  <a:lnTo>
                    <a:pt x="738009" y="1570191"/>
                  </a:lnTo>
                  <a:lnTo>
                    <a:pt x="690900" y="1565943"/>
                  </a:lnTo>
                  <a:lnTo>
                    <a:pt x="644631" y="1558965"/>
                  </a:lnTo>
                  <a:lnTo>
                    <a:pt x="599284" y="1549338"/>
                  </a:lnTo>
                  <a:lnTo>
                    <a:pt x="554942" y="1537144"/>
                  </a:lnTo>
                  <a:lnTo>
                    <a:pt x="511685" y="1522466"/>
                  </a:lnTo>
                  <a:lnTo>
                    <a:pt x="469598" y="1505386"/>
                  </a:lnTo>
                  <a:lnTo>
                    <a:pt x="428762" y="1485985"/>
                  </a:lnTo>
                  <a:lnTo>
                    <a:pt x="389259" y="1464347"/>
                  </a:lnTo>
                  <a:lnTo>
                    <a:pt x="351172" y="1440553"/>
                  </a:lnTo>
                  <a:lnTo>
                    <a:pt x="314583" y="1414686"/>
                  </a:lnTo>
                  <a:lnTo>
                    <a:pt x="279574" y="1386827"/>
                  </a:lnTo>
                  <a:lnTo>
                    <a:pt x="246227" y="1357059"/>
                  </a:lnTo>
                  <a:lnTo>
                    <a:pt x="214625" y="1325464"/>
                  </a:lnTo>
                  <a:lnTo>
                    <a:pt x="184850" y="1292124"/>
                  </a:lnTo>
                  <a:lnTo>
                    <a:pt x="156984" y="1257122"/>
                  </a:lnTo>
                  <a:lnTo>
                    <a:pt x="131110" y="1220540"/>
                  </a:lnTo>
                  <a:lnTo>
                    <a:pt x="107310" y="1182459"/>
                  </a:lnTo>
                  <a:lnTo>
                    <a:pt x="85665" y="1142962"/>
                  </a:lnTo>
                  <a:lnTo>
                    <a:pt x="66259" y="1102132"/>
                  </a:lnTo>
                  <a:lnTo>
                    <a:pt x="49174" y="1060050"/>
                  </a:lnTo>
                  <a:lnTo>
                    <a:pt x="34491" y="1016798"/>
                  </a:lnTo>
                  <a:lnTo>
                    <a:pt x="22293" y="972459"/>
                  </a:lnTo>
                  <a:lnTo>
                    <a:pt x="12663" y="927115"/>
                  </a:lnTo>
                  <a:lnTo>
                    <a:pt x="5683" y="880849"/>
                  </a:lnTo>
                  <a:lnTo>
                    <a:pt x="1434" y="833741"/>
                  </a:lnTo>
                  <a:lnTo>
                    <a:pt x="0" y="785876"/>
                  </a:lnTo>
                  <a:close/>
                </a:path>
              </a:pathLst>
            </a:custGeom>
            <a:ln w="25400">
              <a:solidFill>
                <a:srgbClr val="FFC000"/>
              </a:solidFill>
            </a:ln>
          </p:spPr>
          <p:txBody>
            <a:bodyPr wrap="square" lIns="0" tIns="0" rIns="0" bIns="0" rtlCol="0"/>
            <a:lstStyle/>
            <a:p>
              <a:endParaRPr/>
            </a:p>
          </p:txBody>
        </p:sp>
      </p:grpSp>
      <p:grpSp>
        <p:nvGrpSpPr>
          <p:cNvPr id="2082" name="Group 2081">
            <a:extLst>
              <a:ext uri="{FF2B5EF4-FFF2-40B4-BE49-F238E27FC236}">
                <a16:creationId xmlns:a16="http://schemas.microsoft.com/office/drawing/2014/main" id="{B957F6F2-7877-93D6-E1E8-0A33D4DB2F7A}"/>
              </a:ext>
            </a:extLst>
          </p:cNvPr>
          <p:cNvGrpSpPr/>
          <p:nvPr/>
        </p:nvGrpSpPr>
        <p:grpSpPr>
          <a:xfrm>
            <a:off x="6074316" y="4437713"/>
            <a:ext cx="1371600" cy="1371600"/>
            <a:chOff x="1571625" y="2464561"/>
            <a:chExt cx="1929130" cy="1786255"/>
          </a:xfrm>
        </p:grpSpPr>
        <p:sp>
          <p:nvSpPr>
            <p:cNvPr id="2083" name="object 12">
              <a:extLst>
                <a:ext uri="{FF2B5EF4-FFF2-40B4-BE49-F238E27FC236}">
                  <a16:creationId xmlns:a16="http://schemas.microsoft.com/office/drawing/2014/main" id="{954A697B-B865-E287-2BC4-19F144BA7BC8}"/>
                </a:ext>
              </a:extLst>
            </p:cNvPr>
            <p:cNvSpPr/>
            <p:nvPr/>
          </p:nvSpPr>
          <p:spPr>
            <a:xfrm>
              <a:off x="1683257" y="2911094"/>
              <a:ext cx="111760" cy="893444"/>
            </a:xfrm>
            <a:custGeom>
              <a:avLst/>
              <a:gdLst/>
              <a:ahLst/>
              <a:cxnLst/>
              <a:rect l="l" t="t" r="r" b="b"/>
              <a:pathLst>
                <a:path w="111760" h="893445">
                  <a:moveTo>
                    <a:pt x="0" y="0"/>
                  </a:moveTo>
                  <a:lnTo>
                    <a:pt x="111633" y="0"/>
                  </a:lnTo>
                  <a:lnTo>
                    <a:pt x="111633"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2084" name="Group 2083">
              <a:extLst>
                <a:ext uri="{FF2B5EF4-FFF2-40B4-BE49-F238E27FC236}">
                  <a16:creationId xmlns:a16="http://schemas.microsoft.com/office/drawing/2014/main" id="{9A5CD6DB-992A-E677-4607-C0C2392A9BEC}"/>
                </a:ext>
              </a:extLst>
            </p:cNvPr>
            <p:cNvGrpSpPr/>
            <p:nvPr/>
          </p:nvGrpSpPr>
          <p:grpSpPr>
            <a:xfrm>
              <a:off x="1571625" y="2464561"/>
              <a:ext cx="1929130" cy="1786255"/>
              <a:chOff x="1571625" y="2464561"/>
              <a:chExt cx="1929130" cy="1786255"/>
            </a:xfrm>
          </p:grpSpPr>
          <p:sp>
            <p:nvSpPr>
              <p:cNvPr id="2085" name="object 11">
                <a:extLst>
                  <a:ext uri="{FF2B5EF4-FFF2-40B4-BE49-F238E27FC236}">
                    <a16:creationId xmlns:a16="http://schemas.microsoft.com/office/drawing/2014/main" id="{33EB4F9E-FAA9-587C-D1F8-70EE5B181E59}"/>
                  </a:ext>
                </a:extLst>
              </p:cNvPr>
              <p:cNvSpPr/>
              <p:nvPr/>
            </p:nvSpPr>
            <p:spPr>
              <a:xfrm>
                <a:off x="1571625" y="2911094"/>
                <a:ext cx="55880" cy="893444"/>
              </a:xfrm>
              <a:custGeom>
                <a:avLst/>
                <a:gdLst/>
                <a:ahLst/>
                <a:cxnLst/>
                <a:rect l="l" t="t" r="r" b="b"/>
                <a:pathLst>
                  <a:path w="55880" h="893445">
                    <a:moveTo>
                      <a:pt x="0" y="0"/>
                    </a:moveTo>
                    <a:lnTo>
                      <a:pt x="55752" y="0"/>
                    </a:lnTo>
                    <a:lnTo>
                      <a:pt x="55752"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2086" name="Group 2085">
                <a:extLst>
                  <a:ext uri="{FF2B5EF4-FFF2-40B4-BE49-F238E27FC236}">
                    <a16:creationId xmlns:a16="http://schemas.microsoft.com/office/drawing/2014/main" id="{93000988-0652-B062-7E47-ADF1A0FCF4BB}"/>
                  </a:ext>
                </a:extLst>
              </p:cNvPr>
              <p:cNvGrpSpPr/>
              <p:nvPr/>
            </p:nvGrpSpPr>
            <p:grpSpPr>
              <a:xfrm>
                <a:off x="1571625" y="2464561"/>
                <a:ext cx="1929130" cy="1786255"/>
                <a:chOff x="1571625" y="2464561"/>
                <a:chExt cx="1929130" cy="1786255"/>
              </a:xfrm>
            </p:grpSpPr>
            <p:sp>
              <p:nvSpPr>
                <p:cNvPr id="2087" name="object 10">
                  <a:extLst>
                    <a:ext uri="{FF2B5EF4-FFF2-40B4-BE49-F238E27FC236}">
                      <a16:creationId xmlns:a16="http://schemas.microsoft.com/office/drawing/2014/main" id="{C63D36CC-EDB1-D84C-8C86-17E87E06EF4A}"/>
                    </a:ext>
                  </a:extLst>
                </p:cNvPr>
                <p:cNvSpPr/>
                <p:nvPr/>
              </p:nvSpPr>
              <p:spPr>
                <a:xfrm>
                  <a:off x="1571625" y="2464561"/>
                  <a:ext cx="1929130" cy="1786255"/>
                </a:xfrm>
                <a:custGeom>
                  <a:avLst/>
                  <a:gdLst/>
                  <a:ahLst/>
                  <a:cxnLst/>
                  <a:rect l="l" t="t" r="r" b="b"/>
                  <a:pathLst>
                    <a:path w="1929129" h="1786254">
                      <a:moveTo>
                        <a:pt x="55752" y="446532"/>
                      </a:moveTo>
                      <a:lnTo>
                        <a:pt x="0" y="446532"/>
                      </a:lnTo>
                      <a:lnTo>
                        <a:pt x="0" y="1339469"/>
                      </a:lnTo>
                      <a:lnTo>
                        <a:pt x="55752" y="1339469"/>
                      </a:lnTo>
                      <a:lnTo>
                        <a:pt x="55752" y="446532"/>
                      </a:lnTo>
                      <a:close/>
                    </a:path>
                    <a:path w="1929129" h="1786254">
                      <a:moveTo>
                        <a:pt x="223266" y="446532"/>
                      </a:moveTo>
                      <a:lnTo>
                        <a:pt x="111632" y="446532"/>
                      </a:lnTo>
                      <a:lnTo>
                        <a:pt x="111632" y="1339469"/>
                      </a:lnTo>
                      <a:lnTo>
                        <a:pt x="223266" y="1339469"/>
                      </a:lnTo>
                      <a:lnTo>
                        <a:pt x="223266" y="446532"/>
                      </a:lnTo>
                      <a:close/>
                    </a:path>
                    <a:path w="1929129" h="1786254">
                      <a:moveTo>
                        <a:pt x="1035812" y="0"/>
                      </a:moveTo>
                      <a:lnTo>
                        <a:pt x="1035812" y="446532"/>
                      </a:lnTo>
                      <a:lnTo>
                        <a:pt x="279019" y="446532"/>
                      </a:lnTo>
                      <a:lnTo>
                        <a:pt x="279019" y="1339469"/>
                      </a:lnTo>
                      <a:lnTo>
                        <a:pt x="1035812" y="1339469"/>
                      </a:lnTo>
                      <a:lnTo>
                        <a:pt x="1035812" y="1786001"/>
                      </a:lnTo>
                      <a:lnTo>
                        <a:pt x="1928749" y="893063"/>
                      </a:lnTo>
                      <a:lnTo>
                        <a:pt x="1035812" y="0"/>
                      </a:lnTo>
                      <a:close/>
                    </a:path>
                  </a:pathLst>
                </a:custGeom>
                <a:solidFill>
                  <a:srgbClr val="4F81BC"/>
                </a:solidFill>
              </p:spPr>
              <p:txBody>
                <a:bodyPr wrap="square" lIns="0" tIns="0" rIns="0" bIns="0" rtlCol="0"/>
                <a:lstStyle/>
                <a:p>
                  <a:endParaRPr/>
                </a:p>
              </p:txBody>
            </p:sp>
            <p:sp>
              <p:nvSpPr>
                <p:cNvPr id="2088" name="object 13">
                  <a:extLst>
                    <a:ext uri="{FF2B5EF4-FFF2-40B4-BE49-F238E27FC236}">
                      <a16:creationId xmlns:a16="http://schemas.microsoft.com/office/drawing/2014/main" id="{B2F28270-7BDF-83E9-D58A-0D186ECB9BDE}"/>
                    </a:ext>
                  </a:extLst>
                </p:cNvPr>
                <p:cNvSpPr/>
                <p:nvPr/>
              </p:nvSpPr>
              <p:spPr>
                <a:xfrm>
                  <a:off x="1850644" y="2464561"/>
                  <a:ext cx="1649730" cy="1786255"/>
                </a:xfrm>
                <a:custGeom>
                  <a:avLst/>
                  <a:gdLst/>
                  <a:ahLst/>
                  <a:cxnLst/>
                  <a:rect l="l" t="t" r="r" b="b"/>
                  <a:pathLst>
                    <a:path w="1649729" h="1786254">
                      <a:moveTo>
                        <a:pt x="0" y="446532"/>
                      </a:moveTo>
                      <a:lnTo>
                        <a:pt x="756793" y="446532"/>
                      </a:lnTo>
                      <a:lnTo>
                        <a:pt x="756793" y="0"/>
                      </a:lnTo>
                      <a:lnTo>
                        <a:pt x="1649730" y="893063"/>
                      </a:lnTo>
                      <a:lnTo>
                        <a:pt x="756793" y="1786001"/>
                      </a:lnTo>
                      <a:lnTo>
                        <a:pt x="756793" y="1339469"/>
                      </a:lnTo>
                      <a:lnTo>
                        <a:pt x="0" y="1339469"/>
                      </a:lnTo>
                      <a:lnTo>
                        <a:pt x="0" y="446532"/>
                      </a:lnTo>
                      <a:close/>
                    </a:path>
                  </a:pathLst>
                </a:custGeom>
                <a:ln w="25400">
                  <a:solidFill>
                    <a:srgbClr val="385D89"/>
                  </a:solidFill>
                </a:ln>
              </p:spPr>
              <p:txBody>
                <a:bodyPr wrap="square" lIns="0" tIns="0" rIns="0" bIns="0" rtlCol="0"/>
                <a:lstStyle/>
                <a:p>
                  <a:endParaRPr/>
                </a:p>
              </p:txBody>
            </p:sp>
          </p:grpSp>
        </p:grpSp>
      </p:grpSp>
      <p:grpSp>
        <p:nvGrpSpPr>
          <p:cNvPr id="2089" name="Group 2088">
            <a:extLst>
              <a:ext uri="{FF2B5EF4-FFF2-40B4-BE49-F238E27FC236}">
                <a16:creationId xmlns:a16="http://schemas.microsoft.com/office/drawing/2014/main" id="{E516659D-5FA4-7FEB-C694-C22226E0B738}"/>
              </a:ext>
            </a:extLst>
          </p:cNvPr>
          <p:cNvGrpSpPr/>
          <p:nvPr/>
        </p:nvGrpSpPr>
        <p:grpSpPr>
          <a:xfrm>
            <a:off x="7686340" y="4543272"/>
            <a:ext cx="1188720" cy="1188720"/>
            <a:chOff x="3643248" y="2571750"/>
            <a:chExt cx="1572260" cy="1571625"/>
          </a:xfrm>
        </p:grpSpPr>
        <p:sp>
          <p:nvSpPr>
            <p:cNvPr id="2090" name="object 15">
              <a:extLst>
                <a:ext uri="{FF2B5EF4-FFF2-40B4-BE49-F238E27FC236}">
                  <a16:creationId xmlns:a16="http://schemas.microsoft.com/office/drawing/2014/main" id="{0DF351D8-9B60-AD85-6D21-29F00355E49F}"/>
                </a:ext>
              </a:extLst>
            </p:cNvPr>
            <p:cNvSpPr/>
            <p:nvPr/>
          </p:nvSpPr>
          <p:spPr>
            <a:xfrm>
              <a:off x="3643248" y="2571750"/>
              <a:ext cx="1572260" cy="1571625"/>
            </a:xfrm>
            <a:custGeom>
              <a:avLst/>
              <a:gdLst/>
              <a:ahLst/>
              <a:cxnLst/>
              <a:rect l="l" t="t" r="r" b="b"/>
              <a:pathLst>
                <a:path w="1572260" h="1571625">
                  <a:moveTo>
                    <a:pt x="785876" y="0"/>
                  </a:moveTo>
                  <a:lnTo>
                    <a:pt x="738009" y="1434"/>
                  </a:lnTo>
                  <a:lnTo>
                    <a:pt x="690900" y="5681"/>
                  </a:lnTo>
                  <a:lnTo>
                    <a:pt x="644631" y="12659"/>
                  </a:lnTo>
                  <a:lnTo>
                    <a:pt x="599284" y="22286"/>
                  </a:lnTo>
                  <a:lnTo>
                    <a:pt x="554942" y="34480"/>
                  </a:lnTo>
                  <a:lnTo>
                    <a:pt x="511685" y="49159"/>
                  </a:lnTo>
                  <a:lnTo>
                    <a:pt x="469598" y="66240"/>
                  </a:lnTo>
                  <a:lnTo>
                    <a:pt x="428762" y="85642"/>
                  </a:lnTo>
                  <a:lnTo>
                    <a:pt x="389259" y="107282"/>
                  </a:lnTo>
                  <a:lnTo>
                    <a:pt x="351172" y="131077"/>
                  </a:lnTo>
                  <a:lnTo>
                    <a:pt x="314583" y="156947"/>
                  </a:lnTo>
                  <a:lnTo>
                    <a:pt x="279574" y="184808"/>
                  </a:lnTo>
                  <a:lnTo>
                    <a:pt x="246227" y="214579"/>
                  </a:lnTo>
                  <a:lnTo>
                    <a:pt x="214625" y="246178"/>
                  </a:lnTo>
                  <a:lnTo>
                    <a:pt x="184850" y="279521"/>
                  </a:lnTo>
                  <a:lnTo>
                    <a:pt x="156984" y="314528"/>
                  </a:lnTo>
                  <a:lnTo>
                    <a:pt x="131110" y="351116"/>
                  </a:lnTo>
                  <a:lnTo>
                    <a:pt x="107310" y="389203"/>
                  </a:lnTo>
                  <a:lnTo>
                    <a:pt x="85665" y="428706"/>
                  </a:lnTo>
                  <a:lnTo>
                    <a:pt x="66259" y="469544"/>
                  </a:lnTo>
                  <a:lnTo>
                    <a:pt x="49174" y="511634"/>
                  </a:lnTo>
                  <a:lnTo>
                    <a:pt x="34491" y="554895"/>
                  </a:lnTo>
                  <a:lnTo>
                    <a:pt x="22293" y="599243"/>
                  </a:lnTo>
                  <a:lnTo>
                    <a:pt x="12663" y="644598"/>
                  </a:lnTo>
                  <a:lnTo>
                    <a:pt x="5683" y="690876"/>
                  </a:lnTo>
                  <a:lnTo>
                    <a:pt x="1434" y="737996"/>
                  </a:lnTo>
                  <a:lnTo>
                    <a:pt x="0" y="785876"/>
                  </a:lnTo>
                  <a:lnTo>
                    <a:pt x="1434" y="833741"/>
                  </a:lnTo>
                  <a:lnTo>
                    <a:pt x="5683" y="880849"/>
                  </a:lnTo>
                  <a:lnTo>
                    <a:pt x="12663" y="927115"/>
                  </a:lnTo>
                  <a:lnTo>
                    <a:pt x="22293" y="972459"/>
                  </a:lnTo>
                  <a:lnTo>
                    <a:pt x="34491" y="1016798"/>
                  </a:lnTo>
                  <a:lnTo>
                    <a:pt x="49174" y="1060050"/>
                  </a:lnTo>
                  <a:lnTo>
                    <a:pt x="66259" y="1102132"/>
                  </a:lnTo>
                  <a:lnTo>
                    <a:pt x="85665" y="1142962"/>
                  </a:lnTo>
                  <a:lnTo>
                    <a:pt x="107310" y="1182459"/>
                  </a:lnTo>
                  <a:lnTo>
                    <a:pt x="131110" y="1220540"/>
                  </a:lnTo>
                  <a:lnTo>
                    <a:pt x="156984" y="1257122"/>
                  </a:lnTo>
                  <a:lnTo>
                    <a:pt x="184850" y="1292124"/>
                  </a:lnTo>
                  <a:lnTo>
                    <a:pt x="214625" y="1325464"/>
                  </a:lnTo>
                  <a:lnTo>
                    <a:pt x="246227" y="1357059"/>
                  </a:lnTo>
                  <a:lnTo>
                    <a:pt x="279574" y="1386827"/>
                  </a:lnTo>
                  <a:lnTo>
                    <a:pt x="314583" y="1414686"/>
                  </a:lnTo>
                  <a:lnTo>
                    <a:pt x="351172" y="1440553"/>
                  </a:lnTo>
                  <a:lnTo>
                    <a:pt x="389259" y="1464347"/>
                  </a:lnTo>
                  <a:lnTo>
                    <a:pt x="428762" y="1485985"/>
                  </a:lnTo>
                  <a:lnTo>
                    <a:pt x="469598" y="1505386"/>
                  </a:lnTo>
                  <a:lnTo>
                    <a:pt x="511685" y="1522466"/>
                  </a:lnTo>
                  <a:lnTo>
                    <a:pt x="554942" y="1537144"/>
                  </a:lnTo>
                  <a:lnTo>
                    <a:pt x="599284" y="1549338"/>
                  </a:lnTo>
                  <a:lnTo>
                    <a:pt x="644631" y="1558965"/>
                  </a:lnTo>
                  <a:lnTo>
                    <a:pt x="690900" y="1565943"/>
                  </a:lnTo>
                  <a:lnTo>
                    <a:pt x="738009" y="1570191"/>
                  </a:lnTo>
                  <a:lnTo>
                    <a:pt x="785876" y="1571625"/>
                  </a:lnTo>
                  <a:lnTo>
                    <a:pt x="833742" y="1570191"/>
                  </a:lnTo>
                  <a:lnTo>
                    <a:pt x="880851" y="1565943"/>
                  </a:lnTo>
                  <a:lnTo>
                    <a:pt x="927120" y="1558965"/>
                  </a:lnTo>
                  <a:lnTo>
                    <a:pt x="972467" y="1549338"/>
                  </a:lnTo>
                  <a:lnTo>
                    <a:pt x="1016809" y="1537144"/>
                  </a:lnTo>
                  <a:lnTo>
                    <a:pt x="1060066" y="1522466"/>
                  </a:lnTo>
                  <a:lnTo>
                    <a:pt x="1102153" y="1505386"/>
                  </a:lnTo>
                  <a:lnTo>
                    <a:pt x="1142989" y="1485985"/>
                  </a:lnTo>
                  <a:lnTo>
                    <a:pt x="1182492" y="1464347"/>
                  </a:lnTo>
                  <a:lnTo>
                    <a:pt x="1220579" y="1440553"/>
                  </a:lnTo>
                  <a:lnTo>
                    <a:pt x="1257168" y="1414686"/>
                  </a:lnTo>
                  <a:lnTo>
                    <a:pt x="1292177" y="1386827"/>
                  </a:lnTo>
                  <a:lnTo>
                    <a:pt x="1325524" y="1357059"/>
                  </a:lnTo>
                  <a:lnTo>
                    <a:pt x="1357126" y="1325464"/>
                  </a:lnTo>
                  <a:lnTo>
                    <a:pt x="1386901" y="1292124"/>
                  </a:lnTo>
                  <a:lnTo>
                    <a:pt x="1414767" y="1257122"/>
                  </a:lnTo>
                  <a:lnTo>
                    <a:pt x="1440641" y="1220540"/>
                  </a:lnTo>
                  <a:lnTo>
                    <a:pt x="1464441" y="1182459"/>
                  </a:lnTo>
                  <a:lnTo>
                    <a:pt x="1486086" y="1142962"/>
                  </a:lnTo>
                  <a:lnTo>
                    <a:pt x="1505492" y="1102132"/>
                  </a:lnTo>
                  <a:lnTo>
                    <a:pt x="1522577" y="1060050"/>
                  </a:lnTo>
                  <a:lnTo>
                    <a:pt x="1537260" y="1016798"/>
                  </a:lnTo>
                  <a:lnTo>
                    <a:pt x="1549458" y="972459"/>
                  </a:lnTo>
                  <a:lnTo>
                    <a:pt x="1559088" y="927115"/>
                  </a:lnTo>
                  <a:lnTo>
                    <a:pt x="1566068" y="880849"/>
                  </a:lnTo>
                  <a:lnTo>
                    <a:pt x="1570317" y="833741"/>
                  </a:lnTo>
                  <a:lnTo>
                    <a:pt x="1571752" y="785876"/>
                  </a:lnTo>
                  <a:lnTo>
                    <a:pt x="1570317" y="737996"/>
                  </a:lnTo>
                  <a:lnTo>
                    <a:pt x="1566068" y="690876"/>
                  </a:lnTo>
                  <a:lnTo>
                    <a:pt x="1559088" y="644598"/>
                  </a:lnTo>
                  <a:lnTo>
                    <a:pt x="1549458" y="599243"/>
                  </a:lnTo>
                  <a:lnTo>
                    <a:pt x="1537260" y="554895"/>
                  </a:lnTo>
                  <a:lnTo>
                    <a:pt x="1522577" y="511634"/>
                  </a:lnTo>
                  <a:lnTo>
                    <a:pt x="1505492" y="469544"/>
                  </a:lnTo>
                  <a:lnTo>
                    <a:pt x="1486086" y="428706"/>
                  </a:lnTo>
                  <a:lnTo>
                    <a:pt x="1464441" y="389203"/>
                  </a:lnTo>
                  <a:lnTo>
                    <a:pt x="1440641" y="351116"/>
                  </a:lnTo>
                  <a:lnTo>
                    <a:pt x="1414767" y="314528"/>
                  </a:lnTo>
                  <a:lnTo>
                    <a:pt x="1386901" y="279521"/>
                  </a:lnTo>
                  <a:lnTo>
                    <a:pt x="1357126" y="246178"/>
                  </a:lnTo>
                  <a:lnTo>
                    <a:pt x="1325524" y="214579"/>
                  </a:lnTo>
                  <a:lnTo>
                    <a:pt x="1292177" y="184808"/>
                  </a:lnTo>
                  <a:lnTo>
                    <a:pt x="1257168" y="156947"/>
                  </a:lnTo>
                  <a:lnTo>
                    <a:pt x="1220579" y="131077"/>
                  </a:lnTo>
                  <a:lnTo>
                    <a:pt x="1182492" y="107282"/>
                  </a:lnTo>
                  <a:lnTo>
                    <a:pt x="1142989" y="85642"/>
                  </a:lnTo>
                  <a:lnTo>
                    <a:pt x="1102153" y="66240"/>
                  </a:lnTo>
                  <a:lnTo>
                    <a:pt x="1060066" y="49159"/>
                  </a:lnTo>
                  <a:lnTo>
                    <a:pt x="1016809" y="34480"/>
                  </a:lnTo>
                  <a:lnTo>
                    <a:pt x="972467" y="22286"/>
                  </a:lnTo>
                  <a:lnTo>
                    <a:pt x="927120" y="12659"/>
                  </a:lnTo>
                  <a:lnTo>
                    <a:pt x="880851" y="5681"/>
                  </a:lnTo>
                  <a:lnTo>
                    <a:pt x="833742" y="1434"/>
                  </a:lnTo>
                  <a:lnTo>
                    <a:pt x="785876" y="0"/>
                  </a:lnTo>
                  <a:close/>
                </a:path>
              </a:pathLst>
            </a:custGeom>
            <a:solidFill>
              <a:srgbClr val="FFC000"/>
            </a:solidFill>
          </p:spPr>
          <p:txBody>
            <a:bodyPr wrap="square" lIns="0" tIns="0" rIns="0" bIns="0" rtlCol="0"/>
            <a:lstStyle/>
            <a:p>
              <a:endParaRPr/>
            </a:p>
          </p:txBody>
        </p:sp>
        <p:sp>
          <p:nvSpPr>
            <p:cNvPr id="2091" name="object 16">
              <a:extLst>
                <a:ext uri="{FF2B5EF4-FFF2-40B4-BE49-F238E27FC236}">
                  <a16:creationId xmlns:a16="http://schemas.microsoft.com/office/drawing/2014/main" id="{641199DB-9EA7-D15E-74BD-A547AF5221E9}"/>
                </a:ext>
              </a:extLst>
            </p:cNvPr>
            <p:cNvSpPr/>
            <p:nvPr/>
          </p:nvSpPr>
          <p:spPr>
            <a:xfrm>
              <a:off x="3643248" y="2571750"/>
              <a:ext cx="1572260" cy="1571625"/>
            </a:xfrm>
            <a:custGeom>
              <a:avLst/>
              <a:gdLst/>
              <a:ahLst/>
              <a:cxnLst/>
              <a:rect l="l" t="t" r="r" b="b"/>
              <a:pathLst>
                <a:path w="1572260" h="1571625">
                  <a:moveTo>
                    <a:pt x="0" y="785876"/>
                  </a:moveTo>
                  <a:lnTo>
                    <a:pt x="1434" y="737996"/>
                  </a:lnTo>
                  <a:lnTo>
                    <a:pt x="5683" y="690876"/>
                  </a:lnTo>
                  <a:lnTo>
                    <a:pt x="12663" y="644598"/>
                  </a:lnTo>
                  <a:lnTo>
                    <a:pt x="22293" y="599243"/>
                  </a:lnTo>
                  <a:lnTo>
                    <a:pt x="34491" y="554895"/>
                  </a:lnTo>
                  <a:lnTo>
                    <a:pt x="49174" y="511634"/>
                  </a:lnTo>
                  <a:lnTo>
                    <a:pt x="66259" y="469544"/>
                  </a:lnTo>
                  <a:lnTo>
                    <a:pt x="85665" y="428706"/>
                  </a:lnTo>
                  <a:lnTo>
                    <a:pt x="107310" y="389203"/>
                  </a:lnTo>
                  <a:lnTo>
                    <a:pt x="131110" y="351116"/>
                  </a:lnTo>
                  <a:lnTo>
                    <a:pt x="156984" y="314528"/>
                  </a:lnTo>
                  <a:lnTo>
                    <a:pt x="184850" y="279521"/>
                  </a:lnTo>
                  <a:lnTo>
                    <a:pt x="214625" y="246178"/>
                  </a:lnTo>
                  <a:lnTo>
                    <a:pt x="246227" y="214579"/>
                  </a:lnTo>
                  <a:lnTo>
                    <a:pt x="279574" y="184808"/>
                  </a:lnTo>
                  <a:lnTo>
                    <a:pt x="314583" y="156947"/>
                  </a:lnTo>
                  <a:lnTo>
                    <a:pt x="351172" y="131077"/>
                  </a:lnTo>
                  <a:lnTo>
                    <a:pt x="389259" y="107282"/>
                  </a:lnTo>
                  <a:lnTo>
                    <a:pt x="428762" y="85642"/>
                  </a:lnTo>
                  <a:lnTo>
                    <a:pt x="469598" y="66240"/>
                  </a:lnTo>
                  <a:lnTo>
                    <a:pt x="511685" y="49159"/>
                  </a:lnTo>
                  <a:lnTo>
                    <a:pt x="554942" y="34480"/>
                  </a:lnTo>
                  <a:lnTo>
                    <a:pt x="599284" y="22286"/>
                  </a:lnTo>
                  <a:lnTo>
                    <a:pt x="644631" y="12659"/>
                  </a:lnTo>
                  <a:lnTo>
                    <a:pt x="690900" y="5681"/>
                  </a:lnTo>
                  <a:lnTo>
                    <a:pt x="738009" y="1434"/>
                  </a:lnTo>
                  <a:lnTo>
                    <a:pt x="785876" y="0"/>
                  </a:lnTo>
                  <a:lnTo>
                    <a:pt x="833742" y="1434"/>
                  </a:lnTo>
                  <a:lnTo>
                    <a:pt x="880851" y="5681"/>
                  </a:lnTo>
                  <a:lnTo>
                    <a:pt x="927120" y="12659"/>
                  </a:lnTo>
                  <a:lnTo>
                    <a:pt x="972467" y="22286"/>
                  </a:lnTo>
                  <a:lnTo>
                    <a:pt x="1016809" y="34480"/>
                  </a:lnTo>
                  <a:lnTo>
                    <a:pt x="1060066" y="49159"/>
                  </a:lnTo>
                  <a:lnTo>
                    <a:pt x="1102153" y="66240"/>
                  </a:lnTo>
                  <a:lnTo>
                    <a:pt x="1142989" y="85642"/>
                  </a:lnTo>
                  <a:lnTo>
                    <a:pt x="1182492" y="107282"/>
                  </a:lnTo>
                  <a:lnTo>
                    <a:pt x="1220579" y="131077"/>
                  </a:lnTo>
                  <a:lnTo>
                    <a:pt x="1257168" y="156947"/>
                  </a:lnTo>
                  <a:lnTo>
                    <a:pt x="1292177" y="184808"/>
                  </a:lnTo>
                  <a:lnTo>
                    <a:pt x="1325524" y="214579"/>
                  </a:lnTo>
                  <a:lnTo>
                    <a:pt x="1357126" y="246178"/>
                  </a:lnTo>
                  <a:lnTo>
                    <a:pt x="1386901" y="279521"/>
                  </a:lnTo>
                  <a:lnTo>
                    <a:pt x="1414767" y="314528"/>
                  </a:lnTo>
                  <a:lnTo>
                    <a:pt x="1440641" y="351116"/>
                  </a:lnTo>
                  <a:lnTo>
                    <a:pt x="1464441" y="389203"/>
                  </a:lnTo>
                  <a:lnTo>
                    <a:pt x="1486086" y="428706"/>
                  </a:lnTo>
                  <a:lnTo>
                    <a:pt x="1505492" y="469544"/>
                  </a:lnTo>
                  <a:lnTo>
                    <a:pt x="1522577" y="511634"/>
                  </a:lnTo>
                  <a:lnTo>
                    <a:pt x="1537260" y="554895"/>
                  </a:lnTo>
                  <a:lnTo>
                    <a:pt x="1549458" y="599243"/>
                  </a:lnTo>
                  <a:lnTo>
                    <a:pt x="1559088" y="644598"/>
                  </a:lnTo>
                  <a:lnTo>
                    <a:pt x="1566068" y="690876"/>
                  </a:lnTo>
                  <a:lnTo>
                    <a:pt x="1570317" y="737996"/>
                  </a:lnTo>
                  <a:lnTo>
                    <a:pt x="1571752" y="785876"/>
                  </a:lnTo>
                  <a:lnTo>
                    <a:pt x="1570317" y="833741"/>
                  </a:lnTo>
                  <a:lnTo>
                    <a:pt x="1566068" y="880849"/>
                  </a:lnTo>
                  <a:lnTo>
                    <a:pt x="1559088" y="927115"/>
                  </a:lnTo>
                  <a:lnTo>
                    <a:pt x="1549458" y="972459"/>
                  </a:lnTo>
                  <a:lnTo>
                    <a:pt x="1537260" y="1016798"/>
                  </a:lnTo>
                  <a:lnTo>
                    <a:pt x="1522577" y="1060050"/>
                  </a:lnTo>
                  <a:lnTo>
                    <a:pt x="1505492" y="1102132"/>
                  </a:lnTo>
                  <a:lnTo>
                    <a:pt x="1486086" y="1142962"/>
                  </a:lnTo>
                  <a:lnTo>
                    <a:pt x="1464441" y="1182459"/>
                  </a:lnTo>
                  <a:lnTo>
                    <a:pt x="1440641" y="1220540"/>
                  </a:lnTo>
                  <a:lnTo>
                    <a:pt x="1414767" y="1257122"/>
                  </a:lnTo>
                  <a:lnTo>
                    <a:pt x="1386901" y="1292124"/>
                  </a:lnTo>
                  <a:lnTo>
                    <a:pt x="1357126" y="1325464"/>
                  </a:lnTo>
                  <a:lnTo>
                    <a:pt x="1325524" y="1357059"/>
                  </a:lnTo>
                  <a:lnTo>
                    <a:pt x="1292177" y="1386827"/>
                  </a:lnTo>
                  <a:lnTo>
                    <a:pt x="1257168" y="1414686"/>
                  </a:lnTo>
                  <a:lnTo>
                    <a:pt x="1220579" y="1440553"/>
                  </a:lnTo>
                  <a:lnTo>
                    <a:pt x="1182492" y="1464347"/>
                  </a:lnTo>
                  <a:lnTo>
                    <a:pt x="1142989" y="1485985"/>
                  </a:lnTo>
                  <a:lnTo>
                    <a:pt x="1102153" y="1505386"/>
                  </a:lnTo>
                  <a:lnTo>
                    <a:pt x="1060066" y="1522466"/>
                  </a:lnTo>
                  <a:lnTo>
                    <a:pt x="1016809" y="1537144"/>
                  </a:lnTo>
                  <a:lnTo>
                    <a:pt x="972467" y="1549338"/>
                  </a:lnTo>
                  <a:lnTo>
                    <a:pt x="927120" y="1558965"/>
                  </a:lnTo>
                  <a:lnTo>
                    <a:pt x="880851" y="1565943"/>
                  </a:lnTo>
                  <a:lnTo>
                    <a:pt x="833742" y="1570191"/>
                  </a:lnTo>
                  <a:lnTo>
                    <a:pt x="785876" y="1571625"/>
                  </a:lnTo>
                  <a:lnTo>
                    <a:pt x="738009" y="1570191"/>
                  </a:lnTo>
                  <a:lnTo>
                    <a:pt x="690900" y="1565943"/>
                  </a:lnTo>
                  <a:lnTo>
                    <a:pt x="644631" y="1558965"/>
                  </a:lnTo>
                  <a:lnTo>
                    <a:pt x="599284" y="1549338"/>
                  </a:lnTo>
                  <a:lnTo>
                    <a:pt x="554942" y="1537144"/>
                  </a:lnTo>
                  <a:lnTo>
                    <a:pt x="511685" y="1522466"/>
                  </a:lnTo>
                  <a:lnTo>
                    <a:pt x="469598" y="1505386"/>
                  </a:lnTo>
                  <a:lnTo>
                    <a:pt x="428762" y="1485985"/>
                  </a:lnTo>
                  <a:lnTo>
                    <a:pt x="389259" y="1464347"/>
                  </a:lnTo>
                  <a:lnTo>
                    <a:pt x="351172" y="1440553"/>
                  </a:lnTo>
                  <a:lnTo>
                    <a:pt x="314583" y="1414686"/>
                  </a:lnTo>
                  <a:lnTo>
                    <a:pt x="279574" y="1386827"/>
                  </a:lnTo>
                  <a:lnTo>
                    <a:pt x="246227" y="1357059"/>
                  </a:lnTo>
                  <a:lnTo>
                    <a:pt x="214625" y="1325464"/>
                  </a:lnTo>
                  <a:lnTo>
                    <a:pt x="184850" y="1292124"/>
                  </a:lnTo>
                  <a:lnTo>
                    <a:pt x="156984" y="1257122"/>
                  </a:lnTo>
                  <a:lnTo>
                    <a:pt x="131110" y="1220540"/>
                  </a:lnTo>
                  <a:lnTo>
                    <a:pt x="107310" y="1182459"/>
                  </a:lnTo>
                  <a:lnTo>
                    <a:pt x="85665" y="1142962"/>
                  </a:lnTo>
                  <a:lnTo>
                    <a:pt x="66259" y="1102132"/>
                  </a:lnTo>
                  <a:lnTo>
                    <a:pt x="49174" y="1060050"/>
                  </a:lnTo>
                  <a:lnTo>
                    <a:pt x="34491" y="1016798"/>
                  </a:lnTo>
                  <a:lnTo>
                    <a:pt x="22293" y="972459"/>
                  </a:lnTo>
                  <a:lnTo>
                    <a:pt x="12663" y="927115"/>
                  </a:lnTo>
                  <a:lnTo>
                    <a:pt x="5683" y="880849"/>
                  </a:lnTo>
                  <a:lnTo>
                    <a:pt x="1434" y="833741"/>
                  </a:lnTo>
                  <a:lnTo>
                    <a:pt x="0" y="785876"/>
                  </a:lnTo>
                  <a:close/>
                </a:path>
              </a:pathLst>
            </a:custGeom>
            <a:ln w="25400">
              <a:solidFill>
                <a:srgbClr val="FFC000"/>
              </a:solidFill>
            </a:ln>
          </p:spPr>
          <p:txBody>
            <a:bodyPr wrap="square" lIns="0" tIns="0" rIns="0" bIns="0" rtlCol="0"/>
            <a:lstStyle/>
            <a:p>
              <a:endParaRPr/>
            </a:p>
          </p:txBody>
        </p:sp>
      </p:grpSp>
      <p:sp>
        <p:nvSpPr>
          <p:cNvPr id="2092" name="object 14">
            <a:extLst>
              <a:ext uri="{FF2B5EF4-FFF2-40B4-BE49-F238E27FC236}">
                <a16:creationId xmlns:a16="http://schemas.microsoft.com/office/drawing/2014/main" id="{34C4B73A-E91F-EF68-5A17-C7D9EF8B4DB9}"/>
              </a:ext>
            </a:extLst>
          </p:cNvPr>
          <p:cNvSpPr txBox="1"/>
          <p:nvPr/>
        </p:nvSpPr>
        <p:spPr>
          <a:xfrm>
            <a:off x="3335782" y="4899436"/>
            <a:ext cx="927735" cy="513715"/>
          </a:xfrm>
          <a:prstGeom prst="rect">
            <a:avLst/>
          </a:prstGeom>
        </p:spPr>
        <p:txBody>
          <a:bodyPr vert="horz" wrap="square" lIns="0" tIns="13335" rIns="0" bIns="0" rtlCol="0">
            <a:spAutoFit/>
          </a:bodyPr>
          <a:lstStyle/>
          <a:p>
            <a:pPr marL="12700">
              <a:spcBef>
                <a:spcPts val="105"/>
              </a:spcBef>
            </a:pPr>
            <a:r>
              <a:rPr lang="en-GB" sz="3200" spc="-260" dirty="0">
                <a:solidFill>
                  <a:srgbClr val="FFFFFF"/>
                </a:solidFill>
                <a:latin typeface="Verdana"/>
                <a:cs typeface="Verdana"/>
              </a:rPr>
              <a:t>2024</a:t>
            </a:r>
            <a:endParaRPr sz="3200" dirty="0">
              <a:latin typeface="Verdana"/>
              <a:cs typeface="Verdana"/>
            </a:endParaRPr>
          </a:p>
        </p:txBody>
      </p:sp>
      <p:sp>
        <p:nvSpPr>
          <p:cNvPr id="2093" name="object 14">
            <a:extLst>
              <a:ext uri="{FF2B5EF4-FFF2-40B4-BE49-F238E27FC236}">
                <a16:creationId xmlns:a16="http://schemas.microsoft.com/office/drawing/2014/main" id="{B2C36F2E-F3AF-6478-B705-28A47885C713}"/>
              </a:ext>
            </a:extLst>
          </p:cNvPr>
          <p:cNvSpPr txBox="1"/>
          <p:nvPr/>
        </p:nvSpPr>
        <p:spPr>
          <a:xfrm>
            <a:off x="6313418" y="4890845"/>
            <a:ext cx="927735" cy="513715"/>
          </a:xfrm>
          <a:prstGeom prst="rect">
            <a:avLst/>
          </a:prstGeom>
        </p:spPr>
        <p:txBody>
          <a:bodyPr vert="horz" wrap="square" lIns="0" tIns="13335" rIns="0" bIns="0" rtlCol="0">
            <a:spAutoFit/>
          </a:bodyPr>
          <a:lstStyle/>
          <a:p>
            <a:pPr marL="12700">
              <a:spcBef>
                <a:spcPts val="105"/>
              </a:spcBef>
            </a:pPr>
            <a:r>
              <a:rPr lang="en-GB" sz="3200" spc="-260" dirty="0">
                <a:solidFill>
                  <a:srgbClr val="FFFFFF"/>
                </a:solidFill>
                <a:latin typeface="Verdana"/>
                <a:cs typeface="Verdana"/>
              </a:rPr>
              <a:t>2025</a:t>
            </a:r>
            <a:endParaRPr sz="3200" dirty="0">
              <a:latin typeface="Verdana"/>
              <a:cs typeface="Verdana"/>
            </a:endParaRPr>
          </a:p>
        </p:txBody>
      </p:sp>
      <p:sp>
        <p:nvSpPr>
          <p:cNvPr id="2094" name="object 14">
            <a:extLst>
              <a:ext uri="{FF2B5EF4-FFF2-40B4-BE49-F238E27FC236}">
                <a16:creationId xmlns:a16="http://schemas.microsoft.com/office/drawing/2014/main" id="{17D99D56-A08B-C226-31FC-0A37C3DBADCF}"/>
              </a:ext>
            </a:extLst>
          </p:cNvPr>
          <p:cNvSpPr txBox="1"/>
          <p:nvPr/>
        </p:nvSpPr>
        <p:spPr>
          <a:xfrm>
            <a:off x="1720116" y="4880775"/>
            <a:ext cx="927735" cy="513715"/>
          </a:xfrm>
          <a:prstGeom prst="rect">
            <a:avLst/>
          </a:prstGeom>
        </p:spPr>
        <p:txBody>
          <a:bodyPr vert="horz" wrap="square" lIns="0" tIns="13335" rIns="0" bIns="0" rtlCol="0">
            <a:spAutoFit/>
          </a:bodyPr>
          <a:lstStyle/>
          <a:p>
            <a:pPr marL="12700">
              <a:spcBef>
                <a:spcPts val="105"/>
              </a:spcBef>
            </a:pPr>
            <a:endParaRPr sz="3200" dirty="0">
              <a:latin typeface="Verdana"/>
              <a:cs typeface="Verdana"/>
            </a:endParaRPr>
          </a:p>
        </p:txBody>
      </p:sp>
      <p:sp>
        <p:nvSpPr>
          <p:cNvPr id="2095" name="object 14">
            <a:extLst>
              <a:ext uri="{FF2B5EF4-FFF2-40B4-BE49-F238E27FC236}">
                <a16:creationId xmlns:a16="http://schemas.microsoft.com/office/drawing/2014/main" id="{90DE24B0-2962-20F9-BF2A-89CA2A2C22ED}"/>
              </a:ext>
            </a:extLst>
          </p:cNvPr>
          <p:cNvSpPr txBox="1"/>
          <p:nvPr/>
        </p:nvSpPr>
        <p:spPr>
          <a:xfrm>
            <a:off x="4816426" y="4895204"/>
            <a:ext cx="927735" cy="513715"/>
          </a:xfrm>
          <a:prstGeom prst="rect">
            <a:avLst/>
          </a:prstGeom>
        </p:spPr>
        <p:txBody>
          <a:bodyPr vert="horz" wrap="square" lIns="0" tIns="13335" rIns="0" bIns="0" rtlCol="0">
            <a:spAutoFit/>
          </a:bodyPr>
          <a:lstStyle/>
          <a:p>
            <a:pPr marL="12700">
              <a:spcBef>
                <a:spcPts val="105"/>
              </a:spcBef>
            </a:pPr>
            <a:endParaRPr sz="3200" dirty="0">
              <a:latin typeface="Verdana"/>
              <a:cs typeface="Verdana"/>
            </a:endParaRPr>
          </a:p>
        </p:txBody>
      </p:sp>
      <p:sp>
        <p:nvSpPr>
          <p:cNvPr id="2096" name="object 14">
            <a:extLst>
              <a:ext uri="{FF2B5EF4-FFF2-40B4-BE49-F238E27FC236}">
                <a16:creationId xmlns:a16="http://schemas.microsoft.com/office/drawing/2014/main" id="{23232B7F-9E40-241C-D10C-8DC10702433A}"/>
              </a:ext>
            </a:extLst>
          </p:cNvPr>
          <p:cNvSpPr txBox="1"/>
          <p:nvPr/>
        </p:nvSpPr>
        <p:spPr>
          <a:xfrm>
            <a:off x="7966451" y="4866655"/>
            <a:ext cx="927735" cy="513715"/>
          </a:xfrm>
          <a:prstGeom prst="rect">
            <a:avLst/>
          </a:prstGeom>
        </p:spPr>
        <p:txBody>
          <a:bodyPr vert="horz" wrap="square" lIns="0" tIns="13335" rIns="0" bIns="0" rtlCol="0">
            <a:spAutoFit/>
          </a:bodyPr>
          <a:lstStyle/>
          <a:p>
            <a:pPr marL="12700">
              <a:spcBef>
                <a:spcPts val="105"/>
              </a:spcBef>
            </a:pPr>
            <a:endParaRPr sz="3200" dirty="0">
              <a:latin typeface="Verdana"/>
              <a:cs typeface="Verdana"/>
            </a:endParaRPr>
          </a:p>
        </p:txBody>
      </p:sp>
      <p:sp>
        <p:nvSpPr>
          <p:cNvPr id="2097" name="object 14">
            <a:extLst>
              <a:ext uri="{FF2B5EF4-FFF2-40B4-BE49-F238E27FC236}">
                <a16:creationId xmlns:a16="http://schemas.microsoft.com/office/drawing/2014/main" id="{9894AB57-F0B9-4B36-EF60-61DF6C68BA22}"/>
              </a:ext>
            </a:extLst>
          </p:cNvPr>
          <p:cNvSpPr txBox="1"/>
          <p:nvPr/>
        </p:nvSpPr>
        <p:spPr>
          <a:xfrm>
            <a:off x="1771780" y="4934117"/>
            <a:ext cx="927736" cy="444352"/>
          </a:xfrm>
          <a:prstGeom prst="rect">
            <a:avLst/>
          </a:prstGeom>
        </p:spPr>
        <p:txBody>
          <a:bodyPr vert="horz" wrap="square" lIns="0" tIns="13335" rIns="0" bIns="0" rtlCol="0">
            <a:spAutoFit/>
          </a:bodyPr>
          <a:lstStyle/>
          <a:p>
            <a:pPr marL="12700">
              <a:spcBef>
                <a:spcPts val="105"/>
              </a:spcBef>
            </a:pPr>
            <a:r>
              <a:rPr lang="en-GB" sz="2800" spc="-260" dirty="0">
                <a:solidFill>
                  <a:srgbClr val="FFFFFF"/>
                </a:solidFill>
                <a:latin typeface="Verdana"/>
                <a:cs typeface="Verdana"/>
              </a:rPr>
              <a:t>5.89</a:t>
            </a:r>
            <a:endParaRPr lang="en-GB" sz="2800" dirty="0">
              <a:latin typeface="Verdana"/>
              <a:cs typeface="Verdana"/>
            </a:endParaRPr>
          </a:p>
        </p:txBody>
      </p:sp>
      <p:sp>
        <p:nvSpPr>
          <p:cNvPr id="2098" name="object 14">
            <a:extLst>
              <a:ext uri="{FF2B5EF4-FFF2-40B4-BE49-F238E27FC236}">
                <a16:creationId xmlns:a16="http://schemas.microsoft.com/office/drawing/2014/main" id="{6614FF09-D219-FCEC-DC03-7B26C29400A2}"/>
              </a:ext>
            </a:extLst>
          </p:cNvPr>
          <p:cNvSpPr txBox="1"/>
          <p:nvPr/>
        </p:nvSpPr>
        <p:spPr>
          <a:xfrm>
            <a:off x="4857973" y="4896868"/>
            <a:ext cx="826605" cy="444352"/>
          </a:xfrm>
          <a:prstGeom prst="rect">
            <a:avLst/>
          </a:prstGeom>
        </p:spPr>
        <p:txBody>
          <a:bodyPr vert="horz" wrap="square" lIns="0" tIns="13335" rIns="0" bIns="0" rtlCol="0">
            <a:spAutoFit/>
          </a:bodyPr>
          <a:lstStyle/>
          <a:p>
            <a:pPr marL="12700">
              <a:spcBef>
                <a:spcPts val="105"/>
              </a:spcBef>
            </a:pPr>
            <a:r>
              <a:rPr lang="en-GB" sz="2800" spc="-260" dirty="0">
                <a:solidFill>
                  <a:srgbClr val="FFFFFF"/>
                </a:solidFill>
                <a:latin typeface="Verdana"/>
                <a:cs typeface="Verdana"/>
              </a:rPr>
              <a:t>1.73</a:t>
            </a:r>
            <a:endParaRPr lang="en-GB" sz="2800" dirty="0">
              <a:latin typeface="Verdana"/>
              <a:cs typeface="Verdana"/>
            </a:endParaRPr>
          </a:p>
        </p:txBody>
      </p:sp>
      <p:sp>
        <p:nvSpPr>
          <p:cNvPr id="3" name="object 14">
            <a:extLst>
              <a:ext uri="{FF2B5EF4-FFF2-40B4-BE49-F238E27FC236}">
                <a16:creationId xmlns:a16="http://schemas.microsoft.com/office/drawing/2014/main" id="{97D97F44-264C-357D-31E0-F8A74EE11FA3}"/>
              </a:ext>
            </a:extLst>
          </p:cNvPr>
          <p:cNvSpPr txBox="1"/>
          <p:nvPr/>
        </p:nvSpPr>
        <p:spPr>
          <a:xfrm>
            <a:off x="7792369" y="2159713"/>
            <a:ext cx="1496721" cy="444352"/>
          </a:xfrm>
          <a:prstGeom prst="rect">
            <a:avLst/>
          </a:prstGeom>
        </p:spPr>
        <p:txBody>
          <a:bodyPr vert="horz" wrap="square" lIns="0" tIns="13335" rIns="0" bIns="0" rtlCol="0">
            <a:spAutoFit/>
          </a:bodyPr>
          <a:lstStyle/>
          <a:p>
            <a:pPr marL="12700">
              <a:spcBef>
                <a:spcPts val="105"/>
              </a:spcBef>
            </a:pPr>
            <a:r>
              <a:rPr lang="en-GB" sz="2800" spc="-260" dirty="0">
                <a:solidFill>
                  <a:srgbClr val="FFFFFF"/>
                </a:solidFill>
                <a:latin typeface="Verdana"/>
                <a:cs typeface="Verdana"/>
              </a:rPr>
              <a:t>64069</a:t>
            </a:r>
            <a:endParaRPr lang="en-GB" sz="2800" dirty="0">
              <a:latin typeface="Verdana"/>
              <a:cs typeface="Verdana"/>
            </a:endParaRPr>
          </a:p>
        </p:txBody>
      </p:sp>
      <p:sp>
        <p:nvSpPr>
          <p:cNvPr id="5" name="object 14">
            <a:extLst>
              <a:ext uri="{FF2B5EF4-FFF2-40B4-BE49-F238E27FC236}">
                <a16:creationId xmlns:a16="http://schemas.microsoft.com/office/drawing/2014/main" id="{52DD362E-F99C-FC6E-A6C0-C2A0989F1F82}"/>
              </a:ext>
            </a:extLst>
          </p:cNvPr>
          <p:cNvSpPr txBox="1"/>
          <p:nvPr/>
        </p:nvSpPr>
        <p:spPr>
          <a:xfrm>
            <a:off x="7947131" y="4899436"/>
            <a:ext cx="826605" cy="444352"/>
          </a:xfrm>
          <a:prstGeom prst="rect">
            <a:avLst/>
          </a:prstGeom>
        </p:spPr>
        <p:txBody>
          <a:bodyPr vert="horz" wrap="square" lIns="0" tIns="13335" rIns="0" bIns="0" rtlCol="0">
            <a:spAutoFit/>
          </a:bodyPr>
          <a:lstStyle/>
          <a:p>
            <a:pPr marL="12700">
              <a:spcBef>
                <a:spcPts val="105"/>
              </a:spcBef>
            </a:pPr>
            <a:r>
              <a:rPr lang="en-GB" sz="2800" spc="-260" dirty="0">
                <a:solidFill>
                  <a:srgbClr val="FFFFFF"/>
                </a:solidFill>
                <a:latin typeface="Verdana"/>
                <a:cs typeface="Verdana"/>
              </a:rPr>
              <a:t>0.40</a:t>
            </a:r>
          </a:p>
        </p:txBody>
      </p:sp>
    </p:spTree>
    <p:extLst>
      <p:ext uri="{BB962C8B-B14F-4D97-AF65-F5344CB8AC3E}">
        <p14:creationId xmlns:p14="http://schemas.microsoft.com/office/powerpoint/2010/main" val="1320491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leaning products linked to poorer lung function - BBC News">
            <a:extLst>
              <a:ext uri="{FF2B5EF4-FFF2-40B4-BE49-F238E27FC236}">
                <a16:creationId xmlns:a16="http://schemas.microsoft.com/office/drawing/2014/main" id="{D7F92480-913E-6FFE-E2B2-79B493C28113}"/>
              </a:ext>
            </a:extLst>
          </p:cNvPr>
          <p:cNvPicPr>
            <a:picLocks noChangeAspect="1" noChangeArrowheads="1"/>
          </p:cNvPicPr>
          <p:nvPr/>
        </p:nvPicPr>
        <p:blipFill>
          <a:blip r:embed="rId2">
            <a:alphaModFix amt="28000"/>
            <a:extLst>
              <a:ext uri="{28A0092B-C50C-407E-A947-70E740481C1C}">
                <a14:useLocalDpi xmlns:a14="http://schemas.microsoft.com/office/drawing/2010/main" val="0"/>
              </a:ext>
            </a:extLst>
          </a:blip>
          <a:srcRect/>
          <a:stretch>
            <a:fillRect/>
          </a:stretch>
        </p:blipFill>
        <p:spPr bwMode="auto">
          <a:xfrm>
            <a:off x="43303"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9A0EA82-2184-E46E-7E07-E17966505CCB}"/>
              </a:ext>
            </a:extLst>
          </p:cNvPr>
          <p:cNvSpPr txBox="1"/>
          <p:nvPr/>
        </p:nvSpPr>
        <p:spPr>
          <a:xfrm>
            <a:off x="381000" y="533400"/>
            <a:ext cx="5562600" cy="461665"/>
          </a:xfrm>
          <a:prstGeom prst="rect">
            <a:avLst/>
          </a:prstGeom>
          <a:solidFill>
            <a:schemeClr val="bg1"/>
          </a:solidFill>
        </p:spPr>
        <p:txBody>
          <a:bodyPr wrap="square" rtlCol="0">
            <a:spAutoFit/>
          </a:bodyPr>
          <a:lstStyle/>
          <a:p>
            <a:r>
              <a:rPr lang="en-US" sz="2400" dirty="0">
                <a:latin typeface="+mj-lt"/>
              </a:rPr>
              <a:t>Total chemical consumption (Liters)</a:t>
            </a:r>
            <a:endParaRPr lang="en-CY" sz="2400" dirty="0">
              <a:latin typeface="+mj-lt"/>
            </a:endParaRPr>
          </a:p>
        </p:txBody>
      </p:sp>
      <p:grpSp>
        <p:nvGrpSpPr>
          <p:cNvPr id="51" name="Group 50">
            <a:extLst>
              <a:ext uri="{FF2B5EF4-FFF2-40B4-BE49-F238E27FC236}">
                <a16:creationId xmlns:a16="http://schemas.microsoft.com/office/drawing/2014/main" id="{E3FAA8B7-5BF5-7B73-0D1E-FC4AA5C2F7CE}"/>
              </a:ext>
            </a:extLst>
          </p:cNvPr>
          <p:cNvGrpSpPr/>
          <p:nvPr/>
        </p:nvGrpSpPr>
        <p:grpSpPr>
          <a:xfrm>
            <a:off x="3327918" y="1316632"/>
            <a:ext cx="1371600" cy="1371600"/>
            <a:chOff x="1571625" y="2464561"/>
            <a:chExt cx="1929130" cy="1786255"/>
          </a:xfrm>
        </p:grpSpPr>
        <p:sp>
          <p:nvSpPr>
            <p:cNvPr id="52" name="object 12">
              <a:extLst>
                <a:ext uri="{FF2B5EF4-FFF2-40B4-BE49-F238E27FC236}">
                  <a16:creationId xmlns:a16="http://schemas.microsoft.com/office/drawing/2014/main" id="{7E1CDE25-D2A4-8F21-3B9D-DBF2A7E75091}"/>
                </a:ext>
              </a:extLst>
            </p:cNvPr>
            <p:cNvSpPr/>
            <p:nvPr/>
          </p:nvSpPr>
          <p:spPr>
            <a:xfrm>
              <a:off x="1683257" y="2911094"/>
              <a:ext cx="111760" cy="893444"/>
            </a:xfrm>
            <a:custGeom>
              <a:avLst/>
              <a:gdLst/>
              <a:ahLst/>
              <a:cxnLst/>
              <a:rect l="l" t="t" r="r" b="b"/>
              <a:pathLst>
                <a:path w="111760" h="893445">
                  <a:moveTo>
                    <a:pt x="0" y="0"/>
                  </a:moveTo>
                  <a:lnTo>
                    <a:pt x="111633" y="0"/>
                  </a:lnTo>
                  <a:lnTo>
                    <a:pt x="111633"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53" name="Group 52">
              <a:extLst>
                <a:ext uri="{FF2B5EF4-FFF2-40B4-BE49-F238E27FC236}">
                  <a16:creationId xmlns:a16="http://schemas.microsoft.com/office/drawing/2014/main" id="{3B85E0CF-5CA6-6BFF-B2C0-2211B82021BB}"/>
                </a:ext>
              </a:extLst>
            </p:cNvPr>
            <p:cNvGrpSpPr/>
            <p:nvPr/>
          </p:nvGrpSpPr>
          <p:grpSpPr>
            <a:xfrm>
              <a:off x="1571625" y="2464561"/>
              <a:ext cx="1929130" cy="1786255"/>
              <a:chOff x="1571625" y="2464561"/>
              <a:chExt cx="1929130" cy="1786255"/>
            </a:xfrm>
          </p:grpSpPr>
          <p:sp>
            <p:nvSpPr>
              <p:cNvPr id="54" name="object 11">
                <a:extLst>
                  <a:ext uri="{FF2B5EF4-FFF2-40B4-BE49-F238E27FC236}">
                    <a16:creationId xmlns:a16="http://schemas.microsoft.com/office/drawing/2014/main" id="{43C4BADB-E0A7-145D-1000-92E2882B3B7C}"/>
                  </a:ext>
                </a:extLst>
              </p:cNvPr>
              <p:cNvSpPr/>
              <p:nvPr/>
            </p:nvSpPr>
            <p:spPr>
              <a:xfrm>
                <a:off x="1571625" y="2911094"/>
                <a:ext cx="55880" cy="893444"/>
              </a:xfrm>
              <a:custGeom>
                <a:avLst/>
                <a:gdLst/>
                <a:ahLst/>
                <a:cxnLst/>
                <a:rect l="l" t="t" r="r" b="b"/>
                <a:pathLst>
                  <a:path w="55880" h="893445">
                    <a:moveTo>
                      <a:pt x="0" y="0"/>
                    </a:moveTo>
                    <a:lnTo>
                      <a:pt x="55752" y="0"/>
                    </a:lnTo>
                    <a:lnTo>
                      <a:pt x="55752"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55" name="Group 54">
                <a:extLst>
                  <a:ext uri="{FF2B5EF4-FFF2-40B4-BE49-F238E27FC236}">
                    <a16:creationId xmlns:a16="http://schemas.microsoft.com/office/drawing/2014/main" id="{40EB16A1-2BEB-11A1-C556-0AE6548B3B70}"/>
                  </a:ext>
                </a:extLst>
              </p:cNvPr>
              <p:cNvGrpSpPr/>
              <p:nvPr/>
            </p:nvGrpSpPr>
            <p:grpSpPr>
              <a:xfrm>
                <a:off x="1571625" y="2464561"/>
                <a:ext cx="1929130" cy="1786255"/>
                <a:chOff x="1571625" y="2464561"/>
                <a:chExt cx="1929130" cy="1786255"/>
              </a:xfrm>
            </p:grpSpPr>
            <p:sp>
              <p:nvSpPr>
                <p:cNvPr id="56" name="object 10">
                  <a:extLst>
                    <a:ext uri="{FF2B5EF4-FFF2-40B4-BE49-F238E27FC236}">
                      <a16:creationId xmlns:a16="http://schemas.microsoft.com/office/drawing/2014/main" id="{11F5D5F8-D16A-9FD1-AE56-D2593D0BBDEB}"/>
                    </a:ext>
                  </a:extLst>
                </p:cNvPr>
                <p:cNvSpPr/>
                <p:nvPr/>
              </p:nvSpPr>
              <p:spPr>
                <a:xfrm>
                  <a:off x="1571625" y="2464561"/>
                  <a:ext cx="1929130" cy="1786255"/>
                </a:xfrm>
                <a:custGeom>
                  <a:avLst/>
                  <a:gdLst/>
                  <a:ahLst/>
                  <a:cxnLst/>
                  <a:rect l="l" t="t" r="r" b="b"/>
                  <a:pathLst>
                    <a:path w="1929129" h="1786254">
                      <a:moveTo>
                        <a:pt x="55752" y="446532"/>
                      </a:moveTo>
                      <a:lnTo>
                        <a:pt x="0" y="446532"/>
                      </a:lnTo>
                      <a:lnTo>
                        <a:pt x="0" y="1339469"/>
                      </a:lnTo>
                      <a:lnTo>
                        <a:pt x="55752" y="1339469"/>
                      </a:lnTo>
                      <a:lnTo>
                        <a:pt x="55752" y="446532"/>
                      </a:lnTo>
                      <a:close/>
                    </a:path>
                    <a:path w="1929129" h="1786254">
                      <a:moveTo>
                        <a:pt x="223266" y="446532"/>
                      </a:moveTo>
                      <a:lnTo>
                        <a:pt x="111632" y="446532"/>
                      </a:lnTo>
                      <a:lnTo>
                        <a:pt x="111632" y="1339469"/>
                      </a:lnTo>
                      <a:lnTo>
                        <a:pt x="223266" y="1339469"/>
                      </a:lnTo>
                      <a:lnTo>
                        <a:pt x="223266" y="446532"/>
                      </a:lnTo>
                      <a:close/>
                    </a:path>
                    <a:path w="1929129" h="1786254">
                      <a:moveTo>
                        <a:pt x="1035812" y="0"/>
                      </a:moveTo>
                      <a:lnTo>
                        <a:pt x="1035812" y="446532"/>
                      </a:lnTo>
                      <a:lnTo>
                        <a:pt x="279019" y="446532"/>
                      </a:lnTo>
                      <a:lnTo>
                        <a:pt x="279019" y="1339469"/>
                      </a:lnTo>
                      <a:lnTo>
                        <a:pt x="1035812" y="1339469"/>
                      </a:lnTo>
                      <a:lnTo>
                        <a:pt x="1035812" y="1786001"/>
                      </a:lnTo>
                      <a:lnTo>
                        <a:pt x="1928749" y="893063"/>
                      </a:lnTo>
                      <a:lnTo>
                        <a:pt x="1035812" y="0"/>
                      </a:lnTo>
                      <a:close/>
                    </a:path>
                  </a:pathLst>
                </a:custGeom>
                <a:solidFill>
                  <a:srgbClr val="4F81BC"/>
                </a:solidFill>
              </p:spPr>
              <p:txBody>
                <a:bodyPr wrap="square" lIns="0" tIns="0" rIns="0" bIns="0" rtlCol="0"/>
                <a:lstStyle/>
                <a:p>
                  <a:endParaRPr/>
                </a:p>
              </p:txBody>
            </p:sp>
            <p:sp>
              <p:nvSpPr>
                <p:cNvPr id="57" name="object 13">
                  <a:extLst>
                    <a:ext uri="{FF2B5EF4-FFF2-40B4-BE49-F238E27FC236}">
                      <a16:creationId xmlns:a16="http://schemas.microsoft.com/office/drawing/2014/main" id="{95836883-6FEB-16A8-D2B9-6143E9F9B312}"/>
                    </a:ext>
                  </a:extLst>
                </p:cNvPr>
                <p:cNvSpPr/>
                <p:nvPr/>
              </p:nvSpPr>
              <p:spPr>
                <a:xfrm>
                  <a:off x="1850644" y="2464561"/>
                  <a:ext cx="1649730" cy="1786255"/>
                </a:xfrm>
                <a:custGeom>
                  <a:avLst/>
                  <a:gdLst/>
                  <a:ahLst/>
                  <a:cxnLst/>
                  <a:rect l="l" t="t" r="r" b="b"/>
                  <a:pathLst>
                    <a:path w="1649729" h="1786254">
                      <a:moveTo>
                        <a:pt x="0" y="446532"/>
                      </a:moveTo>
                      <a:lnTo>
                        <a:pt x="756793" y="446532"/>
                      </a:lnTo>
                      <a:lnTo>
                        <a:pt x="756793" y="0"/>
                      </a:lnTo>
                      <a:lnTo>
                        <a:pt x="1649730" y="893063"/>
                      </a:lnTo>
                      <a:lnTo>
                        <a:pt x="756793" y="1786001"/>
                      </a:lnTo>
                      <a:lnTo>
                        <a:pt x="756793" y="1339469"/>
                      </a:lnTo>
                      <a:lnTo>
                        <a:pt x="0" y="1339469"/>
                      </a:lnTo>
                      <a:lnTo>
                        <a:pt x="0" y="446532"/>
                      </a:lnTo>
                      <a:close/>
                    </a:path>
                  </a:pathLst>
                </a:custGeom>
                <a:ln w="25400">
                  <a:solidFill>
                    <a:srgbClr val="385D89"/>
                  </a:solidFill>
                </a:ln>
              </p:spPr>
              <p:txBody>
                <a:bodyPr wrap="square" lIns="0" tIns="0" rIns="0" bIns="0" rtlCol="0"/>
                <a:lstStyle/>
                <a:p>
                  <a:endParaRPr/>
                </a:p>
              </p:txBody>
            </p:sp>
          </p:grpSp>
        </p:grpSp>
      </p:grpSp>
      <p:grpSp>
        <p:nvGrpSpPr>
          <p:cNvPr id="58" name="Group 57">
            <a:extLst>
              <a:ext uri="{FF2B5EF4-FFF2-40B4-BE49-F238E27FC236}">
                <a16:creationId xmlns:a16="http://schemas.microsoft.com/office/drawing/2014/main" id="{D928EBCF-45FA-D6BB-C5C2-A6FBAF7ED839}"/>
              </a:ext>
            </a:extLst>
          </p:cNvPr>
          <p:cNvGrpSpPr/>
          <p:nvPr/>
        </p:nvGrpSpPr>
        <p:grpSpPr>
          <a:xfrm>
            <a:off x="5138724" y="1386663"/>
            <a:ext cx="1188720" cy="1188720"/>
            <a:chOff x="3643248" y="2571750"/>
            <a:chExt cx="1572260" cy="1571625"/>
          </a:xfrm>
        </p:grpSpPr>
        <p:sp>
          <p:nvSpPr>
            <p:cNvPr id="59" name="object 15">
              <a:extLst>
                <a:ext uri="{FF2B5EF4-FFF2-40B4-BE49-F238E27FC236}">
                  <a16:creationId xmlns:a16="http://schemas.microsoft.com/office/drawing/2014/main" id="{71299047-732E-ECC9-E082-E094075CBCB9}"/>
                </a:ext>
              </a:extLst>
            </p:cNvPr>
            <p:cNvSpPr/>
            <p:nvPr/>
          </p:nvSpPr>
          <p:spPr>
            <a:xfrm>
              <a:off x="3643248" y="2571750"/>
              <a:ext cx="1572260" cy="1571625"/>
            </a:xfrm>
            <a:custGeom>
              <a:avLst/>
              <a:gdLst/>
              <a:ahLst/>
              <a:cxnLst/>
              <a:rect l="l" t="t" r="r" b="b"/>
              <a:pathLst>
                <a:path w="1572260" h="1571625">
                  <a:moveTo>
                    <a:pt x="785876" y="0"/>
                  </a:moveTo>
                  <a:lnTo>
                    <a:pt x="738009" y="1434"/>
                  </a:lnTo>
                  <a:lnTo>
                    <a:pt x="690900" y="5681"/>
                  </a:lnTo>
                  <a:lnTo>
                    <a:pt x="644631" y="12659"/>
                  </a:lnTo>
                  <a:lnTo>
                    <a:pt x="599284" y="22286"/>
                  </a:lnTo>
                  <a:lnTo>
                    <a:pt x="554942" y="34480"/>
                  </a:lnTo>
                  <a:lnTo>
                    <a:pt x="511685" y="49159"/>
                  </a:lnTo>
                  <a:lnTo>
                    <a:pt x="469598" y="66240"/>
                  </a:lnTo>
                  <a:lnTo>
                    <a:pt x="428762" y="85642"/>
                  </a:lnTo>
                  <a:lnTo>
                    <a:pt x="389259" y="107282"/>
                  </a:lnTo>
                  <a:lnTo>
                    <a:pt x="351172" y="131077"/>
                  </a:lnTo>
                  <a:lnTo>
                    <a:pt x="314583" y="156947"/>
                  </a:lnTo>
                  <a:lnTo>
                    <a:pt x="279574" y="184808"/>
                  </a:lnTo>
                  <a:lnTo>
                    <a:pt x="246227" y="214579"/>
                  </a:lnTo>
                  <a:lnTo>
                    <a:pt x="214625" y="246178"/>
                  </a:lnTo>
                  <a:lnTo>
                    <a:pt x="184850" y="279521"/>
                  </a:lnTo>
                  <a:lnTo>
                    <a:pt x="156984" y="314528"/>
                  </a:lnTo>
                  <a:lnTo>
                    <a:pt x="131110" y="351116"/>
                  </a:lnTo>
                  <a:lnTo>
                    <a:pt x="107310" y="389203"/>
                  </a:lnTo>
                  <a:lnTo>
                    <a:pt x="85665" y="428706"/>
                  </a:lnTo>
                  <a:lnTo>
                    <a:pt x="66259" y="469544"/>
                  </a:lnTo>
                  <a:lnTo>
                    <a:pt x="49174" y="511634"/>
                  </a:lnTo>
                  <a:lnTo>
                    <a:pt x="34491" y="554895"/>
                  </a:lnTo>
                  <a:lnTo>
                    <a:pt x="22293" y="599243"/>
                  </a:lnTo>
                  <a:lnTo>
                    <a:pt x="12663" y="644598"/>
                  </a:lnTo>
                  <a:lnTo>
                    <a:pt x="5683" y="690876"/>
                  </a:lnTo>
                  <a:lnTo>
                    <a:pt x="1434" y="737996"/>
                  </a:lnTo>
                  <a:lnTo>
                    <a:pt x="0" y="785876"/>
                  </a:lnTo>
                  <a:lnTo>
                    <a:pt x="1434" y="833741"/>
                  </a:lnTo>
                  <a:lnTo>
                    <a:pt x="5683" y="880849"/>
                  </a:lnTo>
                  <a:lnTo>
                    <a:pt x="12663" y="927115"/>
                  </a:lnTo>
                  <a:lnTo>
                    <a:pt x="22293" y="972459"/>
                  </a:lnTo>
                  <a:lnTo>
                    <a:pt x="34491" y="1016798"/>
                  </a:lnTo>
                  <a:lnTo>
                    <a:pt x="49174" y="1060050"/>
                  </a:lnTo>
                  <a:lnTo>
                    <a:pt x="66259" y="1102132"/>
                  </a:lnTo>
                  <a:lnTo>
                    <a:pt x="85665" y="1142962"/>
                  </a:lnTo>
                  <a:lnTo>
                    <a:pt x="107310" y="1182459"/>
                  </a:lnTo>
                  <a:lnTo>
                    <a:pt x="131110" y="1220540"/>
                  </a:lnTo>
                  <a:lnTo>
                    <a:pt x="156984" y="1257122"/>
                  </a:lnTo>
                  <a:lnTo>
                    <a:pt x="184850" y="1292124"/>
                  </a:lnTo>
                  <a:lnTo>
                    <a:pt x="214625" y="1325464"/>
                  </a:lnTo>
                  <a:lnTo>
                    <a:pt x="246227" y="1357059"/>
                  </a:lnTo>
                  <a:lnTo>
                    <a:pt x="279574" y="1386827"/>
                  </a:lnTo>
                  <a:lnTo>
                    <a:pt x="314583" y="1414686"/>
                  </a:lnTo>
                  <a:lnTo>
                    <a:pt x="351172" y="1440553"/>
                  </a:lnTo>
                  <a:lnTo>
                    <a:pt x="389259" y="1464347"/>
                  </a:lnTo>
                  <a:lnTo>
                    <a:pt x="428762" y="1485985"/>
                  </a:lnTo>
                  <a:lnTo>
                    <a:pt x="469598" y="1505386"/>
                  </a:lnTo>
                  <a:lnTo>
                    <a:pt x="511685" y="1522466"/>
                  </a:lnTo>
                  <a:lnTo>
                    <a:pt x="554942" y="1537144"/>
                  </a:lnTo>
                  <a:lnTo>
                    <a:pt x="599284" y="1549338"/>
                  </a:lnTo>
                  <a:lnTo>
                    <a:pt x="644631" y="1558965"/>
                  </a:lnTo>
                  <a:lnTo>
                    <a:pt x="690900" y="1565943"/>
                  </a:lnTo>
                  <a:lnTo>
                    <a:pt x="738009" y="1570191"/>
                  </a:lnTo>
                  <a:lnTo>
                    <a:pt x="785876" y="1571625"/>
                  </a:lnTo>
                  <a:lnTo>
                    <a:pt x="833742" y="1570191"/>
                  </a:lnTo>
                  <a:lnTo>
                    <a:pt x="880851" y="1565943"/>
                  </a:lnTo>
                  <a:lnTo>
                    <a:pt x="927120" y="1558965"/>
                  </a:lnTo>
                  <a:lnTo>
                    <a:pt x="972467" y="1549338"/>
                  </a:lnTo>
                  <a:lnTo>
                    <a:pt x="1016809" y="1537144"/>
                  </a:lnTo>
                  <a:lnTo>
                    <a:pt x="1060066" y="1522466"/>
                  </a:lnTo>
                  <a:lnTo>
                    <a:pt x="1102153" y="1505386"/>
                  </a:lnTo>
                  <a:lnTo>
                    <a:pt x="1142989" y="1485985"/>
                  </a:lnTo>
                  <a:lnTo>
                    <a:pt x="1182492" y="1464347"/>
                  </a:lnTo>
                  <a:lnTo>
                    <a:pt x="1220579" y="1440553"/>
                  </a:lnTo>
                  <a:lnTo>
                    <a:pt x="1257168" y="1414686"/>
                  </a:lnTo>
                  <a:lnTo>
                    <a:pt x="1292177" y="1386827"/>
                  </a:lnTo>
                  <a:lnTo>
                    <a:pt x="1325524" y="1357059"/>
                  </a:lnTo>
                  <a:lnTo>
                    <a:pt x="1357126" y="1325464"/>
                  </a:lnTo>
                  <a:lnTo>
                    <a:pt x="1386901" y="1292124"/>
                  </a:lnTo>
                  <a:lnTo>
                    <a:pt x="1414767" y="1257122"/>
                  </a:lnTo>
                  <a:lnTo>
                    <a:pt x="1440641" y="1220540"/>
                  </a:lnTo>
                  <a:lnTo>
                    <a:pt x="1464441" y="1182459"/>
                  </a:lnTo>
                  <a:lnTo>
                    <a:pt x="1486086" y="1142962"/>
                  </a:lnTo>
                  <a:lnTo>
                    <a:pt x="1505492" y="1102132"/>
                  </a:lnTo>
                  <a:lnTo>
                    <a:pt x="1522577" y="1060050"/>
                  </a:lnTo>
                  <a:lnTo>
                    <a:pt x="1537260" y="1016798"/>
                  </a:lnTo>
                  <a:lnTo>
                    <a:pt x="1549458" y="972459"/>
                  </a:lnTo>
                  <a:lnTo>
                    <a:pt x="1559088" y="927115"/>
                  </a:lnTo>
                  <a:lnTo>
                    <a:pt x="1566068" y="880849"/>
                  </a:lnTo>
                  <a:lnTo>
                    <a:pt x="1570317" y="833741"/>
                  </a:lnTo>
                  <a:lnTo>
                    <a:pt x="1571752" y="785876"/>
                  </a:lnTo>
                  <a:lnTo>
                    <a:pt x="1570317" y="737996"/>
                  </a:lnTo>
                  <a:lnTo>
                    <a:pt x="1566068" y="690876"/>
                  </a:lnTo>
                  <a:lnTo>
                    <a:pt x="1559088" y="644598"/>
                  </a:lnTo>
                  <a:lnTo>
                    <a:pt x="1549458" y="599243"/>
                  </a:lnTo>
                  <a:lnTo>
                    <a:pt x="1537260" y="554895"/>
                  </a:lnTo>
                  <a:lnTo>
                    <a:pt x="1522577" y="511634"/>
                  </a:lnTo>
                  <a:lnTo>
                    <a:pt x="1505492" y="469544"/>
                  </a:lnTo>
                  <a:lnTo>
                    <a:pt x="1486086" y="428706"/>
                  </a:lnTo>
                  <a:lnTo>
                    <a:pt x="1464441" y="389203"/>
                  </a:lnTo>
                  <a:lnTo>
                    <a:pt x="1440641" y="351116"/>
                  </a:lnTo>
                  <a:lnTo>
                    <a:pt x="1414767" y="314528"/>
                  </a:lnTo>
                  <a:lnTo>
                    <a:pt x="1386901" y="279521"/>
                  </a:lnTo>
                  <a:lnTo>
                    <a:pt x="1357126" y="246178"/>
                  </a:lnTo>
                  <a:lnTo>
                    <a:pt x="1325524" y="214579"/>
                  </a:lnTo>
                  <a:lnTo>
                    <a:pt x="1292177" y="184808"/>
                  </a:lnTo>
                  <a:lnTo>
                    <a:pt x="1257168" y="156947"/>
                  </a:lnTo>
                  <a:lnTo>
                    <a:pt x="1220579" y="131077"/>
                  </a:lnTo>
                  <a:lnTo>
                    <a:pt x="1182492" y="107282"/>
                  </a:lnTo>
                  <a:lnTo>
                    <a:pt x="1142989" y="85642"/>
                  </a:lnTo>
                  <a:lnTo>
                    <a:pt x="1102153" y="66240"/>
                  </a:lnTo>
                  <a:lnTo>
                    <a:pt x="1060066" y="49159"/>
                  </a:lnTo>
                  <a:lnTo>
                    <a:pt x="1016809" y="34480"/>
                  </a:lnTo>
                  <a:lnTo>
                    <a:pt x="972467" y="22286"/>
                  </a:lnTo>
                  <a:lnTo>
                    <a:pt x="927120" y="12659"/>
                  </a:lnTo>
                  <a:lnTo>
                    <a:pt x="880851" y="5681"/>
                  </a:lnTo>
                  <a:lnTo>
                    <a:pt x="833742" y="1434"/>
                  </a:lnTo>
                  <a:lnTo>
                    <a:pt x="785876" y="0"/>
                  </a:lnTo>
                  <a:close/>
                </a:path>
              </a:pathLst>
            </a:custGeom>
            <a:solidFill>
              <a:srgbClr val="FFC000"/>
            </a:solidFill>
          </p:spPr>
          <p:txBody>
            <a:bodyPr wrap="square" lIns="0" tIns="0" rIns="0" bIns="0" rtlCol="0"/>
            <a:lstStyle/>
            <a:p>
              <a:endParaRPr/>
            </a:p>
          </p:txBody>
        </p:sp>
        <p:sp>
          <p:nvSpPr>
            <p:cNvPr id="60" name="object 16">
              <a:extLst>
                <a:ext uri="{FF2B5EF4-FFF2-40B4-BE49-F238E27FC236}">
                  <a16:creationId xmlns:a16="http://schemas.microsoft.com/office/drawing/2014/main" id="{9A2A6A6B-00D1-F44E-1D8A-3CE8A266EE02}"/>
                </a:ext>
              </a:extLst>
            </p:cNvPr>
            <p:cNvSpPr/>
            <p:nvPr/>
          </p:nvSpPr>
          <p:spPr>
            <a:xfrm>
              <a:off x="3643248" y="2571750"/>
              <a:ext cx="1572260" cy="1571625"/>
            </a:xfrm>
            <a:custGeom>
              <a:avLst/>
              <a:gdLst/>
              <a:ahLst/>
              <a:cxnLst/>
              <a:rect l="l" t="t" r="r" b="b"/>
              <a:pathLst>
                <a:path w="1572260" h="1571625">
                  <a:moveTo>
                    <a:pt x="0" y="785876"/>
                  </a:moveTo>
                  <a:lnTo>
                    <a:pt x="1434" y="737996"/>
                  </a:lnTo>
                  <a:lnTo>
                    <a:pt x="5683" y="690876"/>
                  </a:lnTo>
                  <a:lnTo>
                    <a:pt x="12663" y="644598"/>
                  </a:lnTo>
                  <a:lnTo>
                    <a:pt x="22293" y="599243"/>
                  </a:lnTo>
                  <a:lnTo>
                    <a:pt x="34491" y="554895"/>
                  </a:lnTo>
                  <a:lnTo>
                    <a:pt x="49174" y="511634"/>
                  </a:lnTo>
                  <a:lnTo>
                    <a:pt x="66259" y="469544"/>
                  </a:lnTo>
                  <a:lnTo>
                    <a:pt x="85665" y="428706"/>
                  </a:lnTo>
                  <a:lnTo>
                    <a:pt x="107310" y="389203"/>
                  </a:lnTo>
                  <a:lnTo>
                    <a:pt x="131110" y="351116"/>
                  </a:lnTo>
                  <a:lnTo>
                    <a:pt x="156984" y="314528"/>
                  </a:lnTo>
                  <a:lnTo>
                    <a:pt x="184850" y="279521"/>
                  </a:lnTo>
                  <a:lnTo>
                    <a:pt x="214625" y="246178"/>
                  </a:lnTo>
                  <a:lnTo>
                    <a:pt x="246227" y="214579"/>
                  </a:lnTo>
                  <a:lnTo>
                    <a:pt x="279574" y="184808"/>
                  </a:lnTo>
                  <a:lnTo>
                    <a:pt x="314583" y="156947"/>
                  </a:lnTo>
                  <a:lnTo>
                    <a:pt x="351172" y="131077"/>
                  </a:lnTo>
                  <a:lnTo>
                    <a:pt x="389259" y="107282"/>
                  </a:lnTo>
                  <a:lnTo>
                    <a:pt x="428762" y="85642"/>
                  </a:lnTo>
                  <a:lnTo>
                    <a:pt x="469598" y="66240"/>
                  </a:lnTo>
                  <a:lnTo>
                    <a:pt x="511685" y="49159"/>
                  </a:lnTo>
                  <a:lnTo>
                    <a:pt x="554942" y="34480"/>
                  </a:lnTo>
                  <a:lnTo>
                    <a:pt x="599284" y="22286"/>
                  </a:lnTo>
                  <a:lnTo>
                    <a:pt x="644631" y="12659"/>
                  </a:lnTo>
                  <a:lnTo>
                    <a:pt x="690900" y="5681"/>
                  </a:lnTo>
                  <a:lnTo>
                    <a:pt x="738009" y="1434"/>
                  </a:lnTo>
                  <a:lnTo>
                    <a:pt x="785876" y="0"/>
                  </a:lnTo>
                  <a:lnTo>
                    <a:pt x="833742" y="1434"/>
                  </a:lnTo>
                  <a:lnTo>
                    <a:pt x="880851" y="5681"/>
                  </a:lnTo>
                  <a:lnTo>
                    <a:pt x="927120" y="12659"/>
                  </a:lnTo>
                  <a:lnTo>
                    <a:pt x="972467" y="22286"/>
                  </a:lnTo>
                  <a:lnTo>
                    <a:pt x="1016809" y="34480"/>
                  </a:lnTo>
                  <a:lnTo>
                    <a:pt x="1060066" y="49159"/>
                  </a:lnTo>
                  <a:lnTo>
                    <a:pt x="1102153" y="66240"/>
                  </a:lnTo>
                  <a:lnTo>
                    <a:pt x="1142989" y="85642"/>
                  </a:lnTo>
                  <a:lnTo>
                    <a:pt x="1182492" y="107282"/>
                  </a:lnTo>
                  <a:lnTo>
                    <a:pt x="1220579" y="131077"/>
                  </a:lnTo>
                  <a:lnTo>
                    <a:pt x="1257168" y="156947"/>
                  </a:lnTo>
                  <a:lnTo>
                    <a:pt x="1292177" y="184808"/>
                  </a:lnTo>
                  <a:lnTo>
                    <a:pt x="1325524" y="214579"/>
                  </a:lnTo>
                  <a:lnTo>
                    <a:pt x="1357126" y="246178"/>
                  </a:lnTo>
                  <a:lnTo>
                    <a:pt x="1386901" y="279521"/>
                  </a:lnTo>
                  <a:lnTo>
                    <a:pt x="1414767" y="314528"/>
                  </a:lnTo>
                  <a:lnTo>
                    <a:pt x="1440641" y="351116"/>
                  </a:lnTo>
                  <a:lnTo>
                    <a:pt x="1464441" y="389203"/>
                  </a:lnTo>
                  <a:lnTo>
                    <a:pt x="1486086" y="428706"/>
                  </a:lnTo>
                  <a:lnTo>
                    <a:pt x="1505492" y="469544"/>
                  </a:lnTo>
                  <a:lnTo>
                    <a:pt x="1522577" y="511634"/>
                  </a:lnTo>
                  <a:lnTo>
                    <a:pt x="1537260" y="554895"/>
                  </a:lnTo>
                  <a:lnTo>
                    <a:pt x="1549458" y="599243"/>
                  </a:lnTo>
                  <a:lnTo>
                    <a:pt x="1559088" y="644598"/>
                  </a:lnTo>
                  <a:lnTo>
                    <a:pt x="1566068" y="690876"/>
                  </a:lnTo>
                  <a:lnTo>
                    <a:pt x="1570317" y="737996"/>
                  </a:lnTo>
                  <a:lnTo>
                    <a:pt x="1571752" y="785876"/>
                  </a:lnTo>
                  <a:lnTo>
                    <a:pt x="1570317" y="833741"/>
                  </a:lnTo>
                  <a:lnTo>
                    <a:pt x="1566068" y="880849"/>
                  </a:lnTo>
                  <a:lnTo>
                    <a:pt x="1559088" y="927115"/>
                  </a:lnTo>
                  <a:lnTo>
                    <a:pt x="1549458" y="972459"/>
                  </a:lnTo>
                  <a:lnTo>
                    <a:pt x="1537260" y="1016798"/>
                  </a:lnTo>
                  <a:lnTo>
                    <a:pt x="1522577" y="1060050"/>
                  </a:lnTo>
                  <a:lnTo>
                    <a:pt x="1505492" y="1102132"/>
                  </a:lnTo>
                  <a:lnTo>
                    <a:pt x="1486086" y="1142962"/>
                  </a:lnTo>
                  <a:lnTo>
                    <a:pt x="1464441" y="1182459"/>
                  </a:lnTo>
                  <a:lnTo>
                    <a:pt x="1440641" y="1220540"/>
                  </a:lnTo>
                  <a:lnTo>
                    <a:pt x="1414767" y="1257122"/>
                  </a:lnTo>
                  <a:lnTo>
                    <a:pt x="1386901" y="1292124"/>
                  </a:lnTo>
                  <a:lnTo>
                    <a:pt x="1357126" y="1325464"/>
                  </a:lnTo>
                  <a:lnTo>
                    <a:pt x="1325524" y="1357059"/>
                  </a:lnTo>
                  <a:lnTo>
                    <a:pt x="1292177" y="1386827"/>
                  </a:lnTo>
                  <a:lnTo>
                    <a:pt x="1257168" y="1414686"/>
                  </a:lnTo>
                  <a:lnTo>
                    <a:pt x="1220579" y="1440553"/>
                  </a:lnTo>
                  <a:lnTo>
                    <a:pt x="1182492" y="1464347"/>
                  </a:lnTo>
                  <a:lnTo>
                    <a:pt x="1142989" y="1485985"/>
                  </a:lnTo>
                  <a:lnTo>
                    <a:pt x="1102153" y="1505386"/>
                  </a:lnTo>
                  <a:lnTo>
                    <a:pt x="1060066" y="1522466"/>
                  </a:lnTo>
                  <a:lnTo>
                    <a:pt x="1016809" y="1537144"/>
                  </a:lnTo>
                  <a:lnTo>
                    <a:pt x="972467" y="1549338"/>
                  </a:lnTo>
                  <a:lnTo>
                    <a:pt x="927120" y="1558965"/>
                  </a:lnTo>
                  <a:lnTo>
                    <a:pt x="880851" y="1565943"/>
                  </a:lnTo>
                  <a:lnTo>
                    <a:pt x="833742" y="1570191"/>
                  </a:lnTo>
                  <a:lnTo>
                    <a:pt x="785876" y="1571625"/>
                  </a:lnTo>
                  <a:lnTo>
                    <a:pt x="738009" y="1570191"/>
                  </a:lnTo>
                  <a:lnTo>
                    <a:pt x="690900" y="1565943"/>
                  </a:lnTo>
                  <a:lnTo>
                    <a:pt x="644631" y="1558965"/>
                  </a:lnTo>
                  <a:lnTo>
                    <a:pt x="599284" y="1549338"/>
                  </a:lnTo>
                  <a:lnTo>
                    <a:pt x="554942" y="1537144"/>
                  </a:lnTo>
                  <a:lnTo>
                    <a:pt x="511685" y="1522466"/>
                  </a:lnTo>
                  <a:lnTo>
                    <a:pt x="469598" y="1505386"/>
                  </a:lnTo>
                  <a:lnTo>
                    <a:pt x="428762" y="1485985"/>
                  </a:lnTo>
                  <a:lnTo>
                    <a:pt x="389259" y="1464347"/>
                  </a:lnTo>
                  <a:lnTo>
                    <a:pt x="351172" y="1440553"/>
                  </a:lnTo>
                  <a:lnTo>
                    <a:pt x="314583" y="1414686"/>
                  </a:lnTo>
                  <a:lnTo>
                    <a:pt x="279574" y="1386827"/>
                  </a:lnTo>
                  <a:lnTo>
                    <a:pt x="246227" y="1357059"/>
                  </a:lnTo>
                  <a:lnTo>
                    <a:pt x="214625" y="1325464"/>
                  </a:lnTo>
                  <a:lnTo>
                    <a:pt x="184850" y="1292124"/>
                  </a:lnTo>
                  <a:lnTo>
                    <a:pt x="156984" y="1257122"/>
                  </a:lnTo>
                  <a:lnTo>
                    <a:pt x="131110" y="1220540"/>
                  </a:lnTo>
                  <a:lnTo>
                    <a:pt x="107310" y="1182459"/>
                  </a:lnTo>
                  <a:lnTo>
                    <a:pt x="85665" y="1142962"/>
                  </a:lnTo>
                  <a:lnTo>
                    <a:pt x="66259" y="1102132"/>
                  </a:lnTo>
                  <a:lnTo>
                    <a:pt x="49174" y="1060050"/>
                  </a:lnTo>
                  <a:lnTo>
                    <a:pt x="34491" y="1016798"/>
                  </a:lnTo>
                  <a:lnTo>
                    <a:pt x="22293" y="972459"/>
                  </a:lnTo>
                  <a:lnTo>
                    <a:pt x="12663" y="927115"/>
                  </a:lnTo>
                  <a:lnTo>
                    <a:pt x="5683" y="880849"/>
                  </a:lnTo>
                  <a:lnTo>
                    <a:pt x="1434" y="833741"/>
                  </a:lnTo>
                  <a:lnTo>
                    <a:pt x="0" y="785876"/>
                  </a:lnTo>
                  <a:close/>
                </a:path>
              </a:pathLst>
            </a:custGeom>
            <a:ln w="25400">
              <a:solidFill>
                <a:srgbClr val="FFC000"/>
              </a:solidFill>
            </a:ln>
          </p:spPr>
          <p:txBody>
            <a:bodyPr wrap="square" lIns="0" tIns="0" rIns="0" bIns="0" rtlCol="0"/>
            <a:lstStyle/>
            <a:p>
              <a:endParaRPr/>
            </a:p>
          </p:txBody>
        </p:sp>
      </p:grpSp>
      <p:grpSp>
        <p:nvGrpSpPr>
          <p:cNvPr id="61" name="Group 60">
            <a:extLst>
              <a:ext uri="{FF2B5EF4-FFF2-40B4-BE49-F238E27FC236}">
                <a16:creationId xmlns:a16="http://schemas.microsoft.com/office/drawing/2014/main" id="{D31E9729-9D0D-D530-E09B-E37471A84D4C}"/>
              </a:ext>
            </a:extLst>
          </p:cNvPr>
          <p:cNvGrpSpPr/>
          <p:nvPr/>
        </p:nvGrpSpPr>
        <p:grpSpPr>
          <a:xfrm>
            <a:off x="7009030" y="1386663"/>
            <a:ext cx="1371600" cy="1371600"/>
            <a:chOff x="1571625" y="2464561"/>
            <a:chExt cx="1929130" cy="1786255"/>
          </a:xfrm>
        </p:grpSpPr>
        <p:sp>
          <p:nvSpPr>
            <p:cNvPr id="62" name="object 12">
              <a:extLst>
                <a:ext uri="{FF2B5EF4-FFF2-40B4-BE49-F238E27FC236}">
                  <a16:creationId xmlns:a16="http://schemas.microsoft.com/office/drawing/2014/main" id="{EC8C1BF5-A5F3-300D-2332-4554891D4D41}"/>
                </a:ext>
              </a:extLst>
            </p:cNvPr>
            <p:cNvSpPr/>
            <p:nvPr/>
          </p:nvSpPr>
          <p:spPr>
            <a:xfrm>
              <a:off x="1683257" y="2911094"/>
              <a:ext cx="111760" cy="893444"/>
            </a:xfrm>
            <a:custGeom>
              <a:avLst/>
              <a:gdLst/>
              <a:ahLst/>
              <a:cxnLst/>
              <a:rect l="l" t="t" r="r" b="b"/>
              <a:pathLst>
                <a:path w="111760" h="893445">
                  <a:moveTo>
                    <a:pt x="0" y="0"/>
                  </a:moveTo>
                  <a:lnTo>
                    <a:pt x="111633" y="0"/>
                  </a:lnTo>
                  <a:lnTo>
                    <a:pt x="111633"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63" name="Group 62">
              <a:extLst>
                <a:ext uri="{FF2B5EF4-FFF2-40B4-BE49-F238E27FC236}">
                  <a16:creationId xmlns:a16="http://schemas.microsoft.com/office/drawing/2014/main" id="{A3BC30E0-747E-BFA5-6061-3C65DDF0D89F}"/>
                </a:ext>
              </a:extLst>
            </p:cNvPr>
            <p:cNvGrpSpPr/>
            <p:nvPr/>
          </p:nvGrpSpPr>
          <p:grpSpPr>
            <a:xfrm>
              <a:off x="1571625" y="2464561"/>
              <a:ext cx="1929130" cy="1786255"/>
              <a:chOff x="1571625" y="2464561"/>
              <a:chExt cx="1929130" cy="1786255"/>
            </a:xfrm>
          </p:grpSpPr>
          <p:sp>
            <p:nvSpPr>
              <p:cNvPr id="1024" name="object 11">
                <a:extLst>
                  <a:ext uri="{FF2B5EF4-FFF2-40B4-BE49-F238E27FC236}">
                    <a16:creationId xmlns:a16="http://schemas.microsoft.com/office/drawing/2014/main" id="{149912B9-6223-F636-F109-270DFE25E34A}"/>
                  </a:ext>
                </a:extLst>
              </p:cNvPr>
              <p:cNvSpPr/>
              <p:nvPr/>
            </p:nvSpPr>
            <p:spPr>
              <a:xfrm>
                <a:off x="1571625" y="2911094"/>
                <a:ext cx="55880" cy="893444"/>
              </a:xfrm>
              <a:custGeom>
                <a:avLst/>
                <a:gdLst/>
                <a:ahLst/>
                <a:cxnLst/>
                <a:rect l="l" t="t" r="r" b="b"/>
                <a:pathLst>
                  <a:path w="55880" h="893445">
                    <a:moveTo>
                      <a:pt x="0" y="0"/>
                    </a:moveTo>
                    <a:lnTo>
                      <a:pt x="55752" y="0"/>
                    </a:lnTo>
                    <a:lnTo>
                      <a:pt x="55752"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1025" name="Group 1024">
                <a:extLst>
                  <a:ext uri="{FF2B5EF4-FFF2-40B4-BE49-F238E27FC236}">
                    <a16:creationId xmlns:a16="http://schemas.microsoft.com/office/drawing/2014/main" id="{15F791D8-30F2-4352-70C0-F1858D741C42}"/>
                  </a:ext>
                </a:extLst>
              </p:cNvPr>
              <p:cNvGrpSpPr/>
              <p:nvPr/>
            </p:nvGrpSpPr>
            <p:grpSpPr>
              <a:xfrm>
                <a:off x="1571625" y="2464561"/>
                <a:ext cx="1929130" cy="1786255"/>
                <a:chOff x="1571625" y="2464561"/>
                <a:chExt cx="1929130" cy="1786255"/>
              </a:xfrm>
            </p:grpSpPr>
            <p:sp>
              <p:nvSpPr>
                <p:cNvPr id="1027" name="object 10">
                  <a:extLst>
                    <a:ext uri="{FF2B5EF4-FFF2-40B4-BE49-F238E27FC236}">
                      <a16:creationId xmlns:a16="http://schemas.microsoft.com/office/drawing/2014/main" id="{5F111B10-C50E-8417-A785-9944730A1996}"/>
                    </a:ext>
                  </a:extLst>
                </p:cNvPr>
                <p:cNvSpPr/>
                <p:nvPr/>
              </p:nvSpPr>
              <p:spPr>
                <a:xfrm>
                  <a:off x="1571625" y="2464561"/>
                  <a:ext cx="1929130" cy="1786255"/>
                </a:xfrm>
                <a:custGeom>
                  <a:avLst/>
                  <a:gdLst/>
                  <a:ahLst/>
                  <a:cxnLst/>
                  <a:rect l="l" t="t" r="r" b="b"/>
                  <a:pathLst>
                    <a:path w="1929129" h="1786254">
                      <a:moveTo>
                        <a:pt x="55752" y="446532"/>
                      </a:moveTo>
                      <a:lnTo>
                        <a:pt x="0" y="446532"/>
                      </a:lnTo>
                      <a:lnTo>
                        <a:pt x="0" y="1339469"/>
                      </a:lnTo>
                      <a:lnTo>
                        <a:pt x="55752" y="1339469"/>
                      </a:lnTo>
                      <a:lnTo>
                        <a:pt x="55752" y="446532"/>
                      </a:lnTo>
                      <a:close/>
                    </a:path>
                    <a:path w="1929129" h="1786254">
                      <a:moveTo>
                        <a:pt x="223266" y="446532"/>
                      </a:moveTo>
                      <a:lnTo>
                        <a:pt x="111632" y="446532"/>
                      </a:lnTo>
                      <a:lnTo>
                        <a:pt x="111632" y="1339469"/>
                      </a:lnTo>
                      <a:lnTo>
                        <a:pt x="223266" y="1339469"/>
                      </a:lnTo>
                      <a:lnTo>
                        <a:pt x="223266" y="446532"/>
                      </a:lnTo>
                      <a:close/>
                    </a:path>
                    <a:path w="1929129" h="1786254">
                      <a:moveTo>
                        <a:pt x="1035812" y="0"/>
                      </a:moveTo>
                      <a:lnTo>
                        <a:pt x="1035812" y="446532"/>
                      </a:lnTo>
                      <a:lnTo>
                        <a:pt x="279019" y="446532"/>
                      </a:lnTo>
                      <a:lnTo>
                        <a:pt x="279019" y="1339469"/>
                      </a:lnTo>
                      <a:lnTo>
                        <a:pt x="1035812" y="1339469"/>
                      </a:lnTo>
                      <a:lnTo>
                        <a:pt x="1035812" y="1786001"/>
                      </a:lnTo>
                      <a:lnTo>
                        <a:pt x="1928749" y="893063"/>
                      </a:lnTo>
                      <a:lnTo>
                        <a:pt x="1035812" y="0"/>
                      </a:lnTo>
                      <a:close/>
                    </a:path>
                  </a:pathLst>
                </a:custGeom>
                <a:solidFill>
                  <a:srgbClr val="4F81BC"/>
                </a:solidFill>
              </p:spPr>
              <p:txBody>
                <a:bodyPr wrap="square" lIns="0" tIns="0" rIns="0" bIns="0" rtlCol="0"/>
                <a:lstStyle/>
                <a:p>
                  <a:endParaRPr/>
                </a:p>
              </p:txBody>
            </p:sp>
            <p:sp>
              <p:nvSpPr>
                <p:cNvPr id="1028" name="object 13">
                  <a:extLst>
                    <a:ext uri="{FF2B5EF4-FFF2-40B4-BE49-F238E27FC236}">
                      <a16:creationId xmlns:a16="http://schemas.microsoft.com/office/drawing/2014/main" id="{B61BCA4D-8C25-C07B-5EBF-DEC9CA2FAB10}"/>
                    </a:ext>
                  </a:extLst>
                </p:cNvPr>
                <p:cNvSpPr/>
                <p:nvPr/>
              </p:nvSpPr>
              <p:spPr>
                <a:xfrm>
                  <a:off x="1850644" y="2464561"/>
                  <a:ext cx="1649730" cy="1786255"/>
                </a:xfrm>
                <a:custGeom>
                  <a:avLst/>
                  <a:gdLst/>
                  <a:ahLst/>
                  <a:cxnLst/>
                  <a:rect l="l" t="t" r="r" b="b"/>
                  <a:pathLst>
                    <a:path w="1649729" h="1786254">
                      <a:moveTo>
                        <a:pt x="0" y="446532"/>
                      </a:moveTo>
                      <a:lnTo>
                        <a:pt x="756793" y="446532"/>
                      </a:lnTo>
                      <a:lnTo>
                        <a:pt x="756793" y="0"/>
                      </a:lnTo>
                      <a:lnTo>
                        <a:pt x="1649730" y="893063"/>
                      </a:lnTo>
                      <a:lnTo>
                        <a:pt x="756793" y="1786001"/>
                      </a:lnTo>
                      <a:lnTo>
                        <a:pt x="756793" y="1339469"/>
                      </a:lnTo>
                      <a:lnTo>
                        <a:pt x="0" y="1339469"/>
                      </a:lnTo>
                      <a:lnTo>
                        <a:pt x="0" y="446532"/>
                      </a:lnTo>
                      <a:close/>
                    </a:path>
                  </a:pathLst>
                </a:custGeom>
                <a:ln w="25400">
                  <a:solidFill>
                    <a:srgbClr val="385D89"/>
                  </a:solidFill>
                </a:ln>
              </p:spPr>
              <p:txBody>
                <a:bodyPr wrap="square" lIns="0" tIns="0" rIns="0" bIns="0" rtlCol="0"/>
                <a:lstStyle/>
                <a:p>
                  <a:endParaRPr/>
                </a:p>
              </p:txBody>
            </p:sp>
          </p:grpSp>
        </p:grpSp>
      </p:grpSp>
      <p:grpSp>
        <p:nvGrpSpPr>
          <p:cNvPr id="1029" name="Group 1028">
            <a:extLst>
              <a:ext uri="{FF2B5EF4-FFF2-40B4-BE49-F238E27FC236}">
                <a16:creationId xmlns:a16="http://schemas.microsoft.com/office/drawing/2014/main" id="{9AF5660C-D12F-999D-4163-78EBC45E0042}"/>
              </a:ext>
            </a:extLst>
          </p:cNvPr>
          <p:cNvGrpSpPr/>
          <p:nvPr/>
        </p:nvGrpSpPr>
        <p:grpSpPr>
          <a:xfrm>
            <a:off x="8828021" y="1478103"/>
            <a:ext cx="1188720" cy="1188720"/>
            <a:chOff x="3643248" y="2571750"/>
            <a:chExt cx="1572260" cy="1571625"/>
          </a:xfrm>
        </p:grpSpPr>
        <p:sp>
          <p:nvSpPr>
            <p:cNvPr id="1030" name="object 15">
              <a:extLst>
                <a:ext uri="{FF2B5EF4-FFF2-40B4-BE49-F238E27FC236}">
                  <a16:creationId xmlns:a16="http://schemas.microsoft.com/office/drawing/2014/main" id="{B0379E40-4839-4A17-B663-6A57F90B0CCC}"/>
                </a:ext>
              </a:extLst>
            </p:cNvPr>
            <p:cNvSpPr/>
            <p:nvPr/>
          </p:nvSpPr>
          <p:spPr>
            <a:xfrm>
              <a:off x="3643248" y="2571750"/>
              <a:ext cx="1572260" cy="1571625"/>
            </a:xfrm>
            <a:custGeom>
              <a:avLst/>
              <a:gdLst/>
              <a:ahLst/>
              <a:cxnLst/>
              <a:rect l="l" t="t" r="r" b="b"/>
              <a:pathLst>
                <a:path w="1572260" h="1571625">
                  <a:moveTo>
                    <a:pt x="785876" y="0"/>
                  </a:moveTo>
                  <a:lnTo>
                    <a:pt x="738009" y="1434"/>
                  </a:lnTo>
                  <a:lnTo>
                    <a:pt x="690900" y="5681"/>
                  </a:lnTo>
                  <a:lnTo>
                    <a:pt x="644631" y="12659"/>
                  </a:lnTo>
                  <a:lnTo>
                    <a:pt x="599284" y="22286"/>
                  </a:lnTo>
                  <a:lnTo>
                    <a:pt x="554942" y="34480"/>
                  </a:lnTo>
                  <a:lnTo>
                    <a:pt x="511685" y="49159"/>
                  </a:lnTo>
                  <a:lnTo>
                    <a:pt x="469598" y="66240"/>
                  </a:lnTo>
                  <a:lnTo>
                    <a:pt x="428762" y="85642"/>
                  </a:lnTo>
                  <a:lnTo>
                    <a:pt x="389259" y="107282"/>
                  </a:lnTo>
                  <a:lnTo>
                    <a:pt x="351172" y="131077"/>
                  </a:lnTo>
                  <a:lnTo>
                    <a:pt x="314583" y="156947"/>
                  </a:lnTo>
                  <a:lnTo>
                    <a:pt x="279574" y="184808"/>
                  </a:lnTo>
                  <a:lnTo>
                    <a:pt x="246227" y="214579"/>
                  </a:lnTo>
                  <a:lnTo>
                    <a:pt x="214625" y="246178"/>
                  </a:lnTo>
                  <a:lnTo>
                    <a:pt x="184850" y="279521"/>
                  </a:lnTo>
                  <a:lnTo>
                    <a:pt x="156984" y="314528"/>
                  </a:lnTo>
                  <a:lnTo>
                    <a:pt x="131110" y="351116"/>
                  </a:lnTo>
                  <a:lnTo>
                    <a:pt x="107310" y="389203"/>
                  </a:lnTo>
                  <a:lnTo>
                    <a:pt x="85665" y="428706"/>
                  </a:lnTo>
                  <a:lnTo>
                    <a:pt x="66259" y="469544"/>
                  </a:lnTo>
                  <a:lnTo>
                    <a:pt x="49174" y="511634"/>
                  </a:lnTo>
                  <a:lnTo>
                    <a:pt x="34491" y="554895"/>
                  </a:lnTo>
                  <a:lnTo>
                    <a:pt x="22293" y="599243"/>
                  </a:lnTo>
                  <a:lnTo>
                    <a:pt x="12663" y="644598"/>
                  </a:lnTo>
                  <a:lnTo>
                    <a:pt x="5683" y="690876"/>
                  </a:lnTo>
                  <a:lnTo>
                    <a:pt x="1434" y="737996"/>
                  </a:lnTo>
                  <a:lnTo>
                    <a:pt x="0" y="785876"/>
                  </a:lnTo>
                  <a:lnTo>
                    <a:pt x="1434" y="833741"/>
                  </a:lnTo>
                  <a:lnTo>
                    <a:pt x="5683" y="880849"/>
                  </a:lnTo>
                  <a:lnTo>
                    <a:pt x="12663" y="927115"/>
                  </a:lnTo>
                  <a:lnTo>
                    <a:pt x="22293" y="972459"/>
                  </a:lnTo>
                  <a:lnTo>
                    <a:pt x="34491" y="1016798"/>
                  </a:lnTo>
                  <a:lnTo>
                    <a:pt x="49174" y="1060050"/>
                  </a:lnTo>
                  <a:lnTo>
                    <a:pt x="66259" y="1102132"/>
                  </a:lnTo>
                  <a:lnTo>
                    <a:pt x="85665" y="1142962"/>
                  </a:lnTo>
                  <a:lnTo>
                    <a:pt x="107310" y="1182459"/>
                  </a:lnTo>
                  <a:lnTo>
                    <a:pt x="131110" y="1220540"/>
                  </a:lnTo>
                  <a:lnTo>
                    <a:pt x="156984" y="1257122"/>
                  </a:lnTo>
                  <a:lnTo>
                    <a:pt x="184850" y="1292124"/>
                  </a:lnTo>
                  <a:lnTo>
                    <a:pt x="214625" y="1325464"/>
                  </a:lnTo>
                  <a:lnTo>
                    <a:pt x="246227" y="1357059"/>
                  </a:lnTo>
                  <a:lnTo>
                    <a:pt x="279574" y="1386827"/>
                  </a:lnTo>
                  <a:lnTo>
                    <a:pt x="314583" y="1414686"/>
                  </a:lnTo>
                  <a:lnTo>
                    <a:pt x="351172" y="1440553"/>
                  </a:lnTo>
                  <a:lnTo>
                    <a:pt x="389259" y="1464347"/>
                  </a:lnTo>
                  <a:lnTo>
                    <a:pt x="428762" y="1485985"/>
                  </a:lnTo>
                  <a:lnTo>
                    <a:pt x="469598" y="1505386"/>
                  </a:lnTo>
                  <a:lnTo>
                    <a:pt x="511685" y="1522466"/>
                  </a:lnTo>
                  <a:lnTo>
                    <a:pt x="554942" y="1537144"/>
                  </a:lnTo>
                  <a:lnTo>
                    <a:pt x="599284" y="1549338"/>
                  </a:lnTo>
                  <a:lnTo>
                    <a:pt x="644631" y="1558965"/>
                  </a:lnTo>
                  <a:lnTo>
                    <a:pt x="690900" y="1565943"/>
                  </a:lnTo>
                  <a:lnTo>
                    <a:pt x="738009" y="1570191"/>
                  </a:lnTo>
                  <a:lnTo>
                    <a:pt x="785876" y="1571625"/>
                  </a:lnTo>
                  <a:lnTo>
                    <a:pt x="833742" y="1570191"/>
                  </a:lnTo>
                  <a:lnTo>
                    <a:pt x="880851" y="1565943"/>
                  </a:lnTo>
                  <a:lnTo>
                    <a:pt x="927120" y="1558965"/>
                  </a:lnTo>
                  <a:lnTo>
                    <a:pt x="972467" y="1549338"/>
                  </a:lnTo>
                  <a:lnTo>
                    <a:pt x="1016809" y="1537144"/>
                  </a:lnTo>
                  <a:lnTo>
                    <a:pt x="1060066" y="1522466"/>
                  </a:lnTo>
                  <a:lnTo>
                    <a:pt x="1102153" y="1505386"/>
                  </a:lnTo>
                  <a:lnTo>
                    <a:pt x="1142989" y="1485985"/>
                  </a:lnTo>
                  <a:lnTo>
                    <a:pt x="1182492" y="1464347"/>
                  </a:lnTo>
                  <a:lnTo>
                    <a:pt x="1220579" y="1440553"/>
                  </a:lnTo>
                  <a:lnTo>
                    <a:pt x="1257168" y="1414686"/>
                  </a:lnTo>
                  <a:lnTo>
                    <a:pt x="1292177" y="1386827"/>
                  </a:lnTo>
                  <a:lnTo>
                    <a:pt x="1325524" y="1357059"/>
                  </a:lnTo>
                  <a:lnTo>
                    <a:pt x="1357126" y="1325464"/>
                  </a:lnTo>
                  <a:lnTo>
                    <a:pt x="1386901" y="1292124"/>
                  </a:lnTo>
                  <a:lnTo>
                    <a:pt x="1414767" y="1257122"/>
                  </a:lnTo>
                  <a:lnTo>
                    <a:pt x="1440641" y="1220540"/>
                  </a:lnTo>
                  <a:lnTo>
                    <a:pt x="1464441" y="1182459"/>
                  </a:lnTo>
                  <a:lnTo>
                    <a:pt x="1486086" y="1142962"/>
                  </a:lnTo>
                  <a:lnTo>
                    <a:pt x="1505492" y="1102132"/>
                  </a:lnTo>
                  <a:lnTo>
                    <a:pt x="1522577" y="1060050"/>
                  </a:lnTo>
                  <a:lnTo>
                    <a:pt x="1537260" y="1016798"/>
                  </a:lnTo>
                  <a:lnTo>
                    <a:pt x="1549458" y="972459"/>
                  </a:lnTo>
                  <a:lnTo>
                    <a:pt x="1559088" y="927115"/>
                  </a:lnTo>
                  <a:lnTo>
                    <a:pt x="1566068" y="880849"/>
                  </a:lnTo>
                  <a:lnTo>
                    <a:pt x="1570317" y="833741"/>
                  </a:lnTo>
                  <a:lnTo>
                    <a:pt x="1571752" y="785876"/>
                  </a:lnTo>
                  <a:lnTo>
                    <a:pt x="1570317" y="737996"/>
                  </a:lnTo>
                  <a:lnTo>
                    <a:pt x="1566068" y="690876"/>
                  </a:lnTo>
                  <a:lnTo>
                    <a:pt x="1559088" y="644598"/>
                  </a:lnTo>
                  <a:lnTo>
                    <a:pt x="1549458" y="599243"/>
                  </a:lnTo>
                  <a:lnTo>
                    <a:pt x="1537260" y="554895"/>
                  </a:lnTo>
                  <a:lnTo>
                    <a:pt x="1522577" y="511634"/>
                  </a:lnTo>
                  <a:lnTo>
                    <a:pt x="1505492" y="469544"/>
                  </a:lnTo>
                  <a:lnTo>
                    <a:pt x="1486086" y="428706"/>
                  </a:lnTo>
                  <a:lnTo>
                    <a:pt x="1464441" y="389203"/>
                  </a:lnTo>
                  <a:lnTo>
                    <a:pt x="1440641" y="351116"/>
                  </a:lnTo>
                  <a:lnTo>
                    <a:pt x="1414767" y="314528"/>
                  </a:lnTo>
                  <a:lnTo>
                    <a:pt x="1386901" y="279521"/>
                  </a:lnTo>
                  <a:lnTo>
                    <a:pt x="1357126" y="246178"/>
                  </a:lnTo>
                  <a:lnTo>
                    <a:pt x="1325524" y="214579"/>
                  </a:lnTo>
                  <a:lnTo>
                    <a:pt x="1292177" y="184808"/>
                  </a:lnTo>
                  <a:lnTo>
                    <a:pt x="1257168" y="156947"/>
                  </a:lnTo>
                  <a:lnTo>
                    <a:pt x="1220579" y="131077"/>
                  </a:lnTo>
                  <a:lnTo>
                    <a:pt x="1182492" y="107282"/>
                  </a:lnTo>
                  <a:lnTo>
                    <a:pt x="1142989" y="85642"/>
                  </a:lnTo>
                  <a:lnTo>
                    <a:pt x="1102153" y="66240"/>
                  </a:lnTo>
                  <a:lnTo>
                    <a:pt x="1060066" y="49159"/>
                  </a:lnTo>
                  <a:lnTo>
                    <a:pt x="1016809" y="34480"/>
                  </a:lnTo>
                  <a:lnTo>
                    <a:pt x="972467" y="22286"/>
                  </a:lnTo>
                  <a:lnTo>
                    <a:pt x="927120" y="12659"/>
                  </a:lnTo>
                  <a:lnTo>
                    <a:pt x="880851" y="5681"/>
                  </a:lnTo>
                  <a:lnTo>
                    <a:pt x="833742" y="1434"/>
                  </a:lnTo>
                  <a:lnTo>
                    <a:pt x="785876" y="0"/>
                  </a:lnTo>
                  <a:close/>
                </a:path>
              </a:pathLst>
            </a:custGeom>
            <a:solidFill>
              <a:srgbClr val="FFC000"/>
            </a:solidFill>
          </p:spPr>
          <p:txBody>
            <a:bodyPr wrap="square" lIns="0" tIns="0" rIns="0" bIns="0" rtlCol="0"/>
            <a:lstStyle/>
            <a:p>
              <a:pPr algn="ctr"/>
              <a:endParaRPr lang="en-US" dirty="0"/>
            </a:p>
            <a:p>
              <a:pPr algn="ctr"/>
              <a:r>
                <a:rPr lang="en-US" sz="2200" dirty="0">
                  <a:solidFill>
                    <a:schemeClr val="bg1"/>
                  </a:solidFill>
                </a:rPr>
                <a:t>19787</a:t>
              </a:r>
              <a:endParaRPr sz="2200" dirty="0">
                <a:solidFill>
                  <a:schemeClr val="bg1"/>
                </a:solidFill>
              </a:endParaRPr>
            </a:p>
          </p:txBody>
        </p:sp>
        <p:sp>
          <p:nvSpPr>
            <p:cNvPr id="1031" name="object 16">
              <a:extLst>
                <a:ext uri="{FF2B5EF4-FFF2-40B4-BE49-F238E27FC236}">
                  <a16:creationId xmlns:a16="http://schemas.microsoft.com/office/drawing/2014/main" id="{415E01C6-8422-6E57-E52C-2944562B707A}"/>
                </a:ext>
              </a:extLst>
            </p:cNvPr>
            <p:cNvSpPr/>
            <p:nvPr/>
          </p:nvSpPr>
          <p:spPr>
            <a:xfrm>
              <a:off x="3643248" y="2571750"/>
              <a:ext cx="1572260" cy="1571625"/>
            </a:xfrm>
            <a:custGeom>
              <a:avLst/>
              <a:gdLst/>
              <a:ahLst/>
              <a:cxnLst/>
              <a:rect l="l" t="t" r="r" b="b"/>
              <a:pathLst>
                <a:path w="1572260" h="1571625">
                  <a:moveTo>
                    <a:pt x="0" y="785876"/>
                  </a:moveTo>
                  <a:lnTo>
                    <a:pt x="1434" y="737996"/>
                  </a:lnTo>
                  <a:lnTo>
                    <a:pt x="5683" y="690876"/>
                  </a:lnTo>
                  <a:lnTo>
                    <a:pt x="12663" y="644598"/>
                  </a:lnTo>
                  <a:lnTo>
                    <a:pt x="22293" y="599243"/>
                  </a:lnTo>
                  <a:lnTo>
                    <a:pt x="34491" y="554895"/>
                  </a:lnTo>
                  <a:lnTo>
                    <a:pt x="49174" y="511634"/>
                  </a:lnTo>
                  <a:lnTo>
                    <a:pt x="66259" y="469544"/>
                  </a:lnTo>
                  <a:lnTo>
                    <a:pt x="85665" y="428706"/>
                  </a:lnTo>
                  <a:lnTo>
                    <a:pt x="107310" y="389203"/>
                  </a:lnTo>
                  <a:lnTo>
                    <a:pt x="131110" y="351116"/>
                  </a:lnTo>
                  <a:lnTo>
                    <a:pt x="156984" y="314528"/>
                  </a:lnTo>
                  <a:lnTo>
                    <a:pt x="184850" y="279521"/>
                  </a:lnTo>
                  <a:lnTo>
                    <a:pt x="214625" y="246178"/>
                  </a:lnTo>
                  <a:lnTo>
                    <a:pt x="246227" y="214579"/>
                  </a:lnTo>
                  <a:lnTo>
                    <a:pt x="279574" y="184808"/>
                  </a:lnTo>
                  <a:lnTo>
                    <a:pt x="314583" y="156947"/>
                  </a:lnTo>
                  <a:lnTo>
                    <a:pt x="351172" y="131077"/>
                  </a:lnTo>
                  <a:lnTo>
                    <a:pt x="389259" y="107282"/>
                  </a:lnTo>
                  <a:lnTo>
                    <a:pt x="428762" y="85642"/>
                  </a:lnTo>
                  <a:lnTo>
                    <a:pt x="469598" y="66240"/>
                  </a:lnTo>
                  <a:lnTo>
                    <a:pt x="511685" y="49159"/>
                  </a:lnTo>
                  <a:lnTo>
                    <a:pt x="554942" y="34480"/>
                  </a:lnTo>
                  <a:lnTo>
                    <a:pt x="599284" y="22286"/>
                  </a:lnTo>
                  <a:lnTo>
                    <a:pt x="644631" y="12659"/>
                  </a:lnTo>
                  <a:lnTo>
                    <a:pt x="690900" y="5681"/>
                  </a:lnTo>
                  <a:lnTo>
                    <a:pt x="738009" y="1434"/>
                  </a:lnTo>
                  <a:lnTo>
                    <a:pt x="785876" y="0"/>
                  </a:lnTo>
                  <a:lnTo>
                    <a:pt x="833742" y="1434"/>
                  </a:lnTo>
                  <a:lnTo>
                    <a:pt x="880851" y="5681"/>
                  </a:lnTo>
                  <a:lnTo>
                    <a:pt x="927120" y="12659"/>
                  </a:lnTo>
                  <a:lnTo>
                    <a:pt x="972467" y="22286"/>
                  </a:lnTo>
                  <a:lnTo>
                    <a:pt x="1016809" y="34480"/>
                  </a:lnTo>
                  <a:lnTo>
                    <a:pt x="1060066" y="49159"/>
                  </a:lnTo>
                  <a:lnTo>
                    <a:pt x="1102153" y="66240"/>
                  </a:lnTo>
                  <a:lnTo>
                    <a:pt x="1142989" y="85642"/>
                  </a:lnTo>
                  <a:lnTo>
                    <a:pt x="1182492" y="107282"/>
                  </a:lnTo>
                  <a:lnTo>
                    <a:pt x="1220579" y="131077"/>
                  </a:lnTo>
                  <a:lnTo>
                    <a:pt x="1257168" y="156947"/>
                  </a:lnTo>
                  <a:lnTo>
                    <a:pt x="1292177" y="184808"/>
                  </a:lnTo>
                  <a:lnTo>
                    <a:pt x="1325524" y="214579"/>
                  </a:lnTo>
                  <a:lnTo>
                    <a:pt x="1357126" y="246178"/>
                  </a:lnTo>
                  <a:lnTo>
                    <a:pt x="1386901" y="279521"/>
                  </a:lnTo>
                  <a:lnTo>
                    <a:pt x="1414767" y="314528"/>
                  </a:lnTo>
                  <a:lnTo>
                    <a:pt x="1440641" y="351116"/>
                  </a:lnTo>
                  <a:lnTo>
                    <a:pt x="1464441" y="389203"/>
                  </a:lnTo>
                  <a:lnTo>
                    <a:pt x="1486086" y="428706"/>
                  </a:lnTo>
                  <a:lnTo>
                    <a:pt x="1505492" y="469544"/>
                  </a:lnTo>
                  <a:lnTo>
                    <a:pt x="1522577" y="511634"/>
                  </a:lnTo>
                  <a:lnTo>
                    <a:pt x="1537260" y="554895"/>
                  </a:lnTo>
                  <a:lnTo>
                    <a:pt x="1549458" y="599243"/>
                  </a:lnTo>
                  <a:lnTo>
                    <a:pt x="1559088" y="644598"/>
                  </a:lnTo>
                  <a:lnTo>
                    <a:pt x="1566068" y="690876"/>
                  </a:lnTo>
                  <a:lnTo>
                    <a:pt x="1570317" y="737996"/>
                  </a:lnTo>
                  <a:lnTo>
                    <a:pt x="1571752" y="785876"/>
                  </a:lnTo>
                  <a:lnTo>
                    <a:pt x="1570317" y="833741"/>
                  </a:lnTo>
                  <a:lnTo>
                    <a:pt x="1566068" y="880849"/>
                  </a:lnTo>
                  <a:lnTo>
                    <a:pt x="1559088" y="927115"/>
                  </a:lnTo>
                  <a:lnTo>
                    <a:pt x="1549458" y="972459"/>
                  </a:lnTo>
                  <a:lnTo>
                    <a:pt x="1537260" y="1016798"/>
                  </a:lnTo>
                  <a:lnTo>
                    <a:pt x="1522577" y="1060050"/>
                  </a:lnTo>
                  <a:lnTo>
                    <a:pt x="1505492" y="1102132"/>
                  </a:lnTo>
                  <a:lnTo>
                    <a:pt x="1486086" y="1142962"/>
                  </a:lnTo>
                  <a:lnTo>
                    <a:pt x="1464441" y="1182459"/>
                  </a:lnTo>
                  <a:lnTo>
                    <a:pt x="1440641" y="1220540"/>
                  </a:lnTo>
                  <a:lnTo>
                    <a:pt x="1414767" y="1257122"/>
                  </a:lnTo>
                  <a:lnTo>
                    <a:pt x="1386901" y="1292124"/>
                  </a:lnTo>
                  <a:lnTo>
                    <a:pt x="1357126" y="1325464"/>
                  </a:lnTo>
                  <a:lnTo>
                    <a:pt x="1325524" y="1357059"/>
                  </a:lnTo>
                  <a:lnTo>
                    <a:pt x="1292177" y="1386827"/>
                  </a:lnTo>
                  <a:lnTo>
                    <a:pt x="1257168" y="1414686"/>
                  </a:lnTo>
                  <a:lnTo>
                    <a:pt x="1220579" y="1440553"/>
                  </a:lnTo>
                  <a:lnTo>
                    <a:pt x="1182492" y="1464347"/>
                  </a:lnTo>
                  <a:lnTo>
                    <a:pt x="1142989" y="1485985"/>
                  </a:lnTo>
                  <a:lnTo>
                    <a:pt x="1102153" y="1505386"/>
                  </a:lnTo>
                  <a:lnTo>
                    <a:pt x="1060066" y="1522466"/>
                  </a:lnTo>
                  <a:lnTo>
                    <a:pt x="1016809" y="1537144"/>
                  </a:lnTo>
                  <a:lnTo>
                    <a:pt x="972467" y="1549338"/>
                  </a:lnTo>
                  <a:lnTo>
                    <a:pt x="927120" y="1558965"/>
                  </a:lnTo>
                  <a:lnTo>
                    <a:pt x="880851" y="1565943"/>
                  </a:lnTo>
                  <a:lnTo>
                    <a:pt x="833742" y="1570191"/>
                  </a:lnTo>
                  <a:lnTo>
                    <a:pt x="785876" y="1571625"/>
                  </a:lnTo>
                  <a:lnTo>
                    <a:pt x="738009" y="1570191"/>
                  </a:lnTo>
                  <a:lnTo>
                    <a:pt x="690900" y="1565943"/>
                  </a:lnTo>
                  <a:lnTo>
                    <a:pt x="644631" y="1558965"/>
                  </a:lnTo>
                  <a:lnTo>
                    <a:pt x="599284" y="1549338"/>
                  </a:lnTo>
                  <a:lnTo>
                    <a:pt x="554942" y="1537144"/>
                  </a:lnTo>
                  <a:lnTo>
                    <a:pt x="511685" y="1522466"/>
                  </a:lnTo>
                  <a:lnTo>
                    <a:pt x="469598" y="1505386"/>
                  </a:lnTo>
                  <a:lnTo>
                    <a:pt x="428762" y="1485985"/>
                  </a:lnTo>
                  <a:lnTo>
                    <a:pt x="389259" y="1464347"/>
                  </a:lnTo>
                  <a:lnTo>
                    <a:pt x="351172" y="1440553"/>
                  </a:lnTo>
                  <a:lnTo>
                    <a:pt x="314583" y="1414686"/>
                  </a:lnTo>
                  <a:lnTo>
                    <a:pt x="279574" y="1386827"/>
                  </a:lnTo>
                  <a:lnTo>
                    <a:pt x="246227" y="1357059"/>
                  </a:lnTo>
                  <a:lnTo>
                    <a:pt x="214625" y="1325464"/>
                  </a:lnTo>
                  <a:lnTo>
                    <a:pt x="184850" y="1292124"/>
                  </a:lnTo>
                  <a:lnTo>
                    <a:pt x="156984" y="1257122"/>
                  </a:lnTo>
                  <a:lnTo>
                    <a:pt x="131110" y="1220540"/>
                  </a:lnTo>
                  <a:lnTo>
                    <a:pt x="107310" y="1182459"/>
                  </a:lnTo>
                  <a:lnTo>
                    <a:pt x="85665" y="1142962"/>
                  </a:lnTo>
                  <a:lnTo>
                    <a:pt x="66259" y="1102132"/>
                  </a:lnTo>
                  <a:lnTo>
                    <a:pt x="49174" y="1060050"/>
                  </a:lnTo>
                  <a:lnTo>
                    <a:pt x="34491" y="1016798"/>
                  </a:lnTo>
                  <a:lnTo>
                    <a:pt x="22293" y="972459"/>
                  </a:lnTo>
                  <a:lnTo>
                    <a:pt x="12663" y="927115"/>
                  </a:lnTo>
                  <a:lnTo>
                    <a:pt x="5683" y="880849"/>
                  </a:lnTo>
                  <a:lnTo>
                    <a:pt x="1434" y="833741"/>
                  </a:lnTo>
                  <a:lnTo>
                    <a:pt x="0" y="785876"/>
                  </a:lnTo>
                  <a:close/>
                </a:path>
              </a:pathLst>
            </a:custGeom>
            <a:ln w="25400">
              <a:solidFill>
                <a:srgbClr val="FFC000"/>
              </a:solidFill>
            </a:ln>
          </p:spPr>
          <p:txBody>
            <a:bodyPr wrap="square" lIns="0" tIns="0" rIns="0" bIns="0" rtlCol="0"/>
            <a:lstStyle/>
            <a:p>
              <a:endParaRPr/>
            </a:p>
          </p:txBody>
        </p:sp>
      </p:grpSp>
      <p:sp>
        <p:nvSpPr>
          <p:cNvPr id="1032" name="object 14">
            <a:extLst>
              <a:ext uri="{FF2B5EF4-FFF2-40B4-BE49-F238E27FC236}">
                <a16:creationId xmlns:a16="http://schemas.microsoft.com/office/drawing/2014/main" id="{25F44EDE-B561-F912-8957-318428CC4BAB}"/>
              </a:ext>
            </a:extLst>
          </p:cNvPr>
          <p:cNvSpPr txBox="1"/>
          <p:nvPr/>
        </p:nvSpPr>
        <p:spPr>
          <a:xfrm>
            <a:off x="3685130" y="1839813"/>
            <a:ext cx="927735" cy="352019"/>
          </a:xfrm>
          <a:prstGeom prst="rect">
            <a:avLst/>
          </a:prstGeom>
        </p:spPr>
        <p:txBody>
          <a:bodyPr vert="horz" wrap="square" lIns="0" tIns="13335" rIns="0" bIns="0" rtlCol="0">
            <a:spAutoFit/>
          </a:bodyPr>
          <a:lstStyle/>
          <a:p>
            <a:pPr marL="12700">
              <a:spcBef>
                <a:spcPts val="105"/>
              </a:spcBef>
            </a:pPr>
            <a:r>
              <a:rPr lang="en-GB" sz="2200" spc="-260" dirty="0">
                <a:solidFill>
                  <a:srgbClr val="FFFFFF"/>
                </a:solidFill>
                <a:latin typeface="Verdana"/>
                <a:cs typeface="Verdana"/>
              </a:rPr>
              <a:t>2024</a:t>
            </a:r>
            <a:endParaRPr sz="2200" dirty="0">
              <a:latin typeface="Verdana"/>
              <a:cs typeface="Verdana"/>
            </a:endParaRPr>
          </a:p>
        </p:txBody>
      </p:sp>
      <p:sp>
        <p:nvSpPr>
          <p:cNvPr id="1033" name="object 14">
            <a:extLst>
              <a:ext uri="{FF2B5EF4-FFF2-40B4-BE49-F238E27FC236}">
                <a16:creationId xmlns:a16="http://schemas.microsoft.com/office/drawing/2014/main" id="{CD2F090C-7D15-A188-3DF0-F2B6F0825E39}"/>
              </a:ext>
            </a:extLst>
          </p:cNvPr>
          <p:cNvSpPr txBox="1"/>
          <p:nvPr/>
        </p:nvSpPr>
        <p:spPr>
          <a:xfrm>
            <a:off x="7361514" y="1878816"/>
            <a:ext cx="927735" cy="352019"/>
          </a:xfrm>
          <a:prstGeom prst="rect">
            <a:avLst/>
          </a:prstGeom>
        </p:spPr>
        <p:txBody>
          <a:bodyPr vert="horz" wrap="square" lIns="0" tIns="13335" rIns="0" bIns="0" rtlCol="0">
            <a:spAutoFit/>
          </a:bodyPr>
          <a:lstStyle/>
          <a:p>
            <a:pPr marL="12700">
              <a:spcBef>
                <a:spcPts val="105"/>
              </a:spcBef>
            </a:pPr>
            <a:r>
              <a:rPr lang="en-GB" sz="2200" spc="-260" dirty="0">
                <a:solidFill>
                  <a:srgbClr val="FFFFFF"/>
                </a:solidFill>
                <a:latin typeface="Verdana"/>
                <a:cs typeface="Verdana"/>
              </a:rPr>
              <a:t>2025</a:t>
            </a:r>
            <a:endParaRPr sz="2200" dirty="0">
              <a:latin typeface="Verdana"/>
              <a:cs typeface="Verdana"/>
            </a:endParaRPr>
          </a:p>
        </p:txBody>
      </p:sp>
      <p:sp>
        <p:nvSpPr>
          <p:cNvPr id="1036" name="TextBox 1035">
            <a:extLst>
              <a:ext uri="{FF2B5EF4-FFF2-40B4-BE49-F238E27FC236}">
                <a16:creationId xmlns:a16="http://schemas.microsoft.com/office/drawing/2014/main" id="{7956B883-D34C-09E4-9A86-FBA838394DB1}"/>
              </a:ext>
            </a:extLst>
          </p:cNvPr>
          <p:cNvSpPr txBox="1"/>
          <p:nvPr/>
        </p:nvSpPr>
        <p:spPr>
          <a:xfrm>
            <a:off x="278165" y="3248031"/>
            <a:ext cx="7646635" cy="461665"/>
          </a:xfrm>
          <a:prstGeom prst="rect">
            <a:avLst/>
          </a:prstGeom>
          <a:solidFill>
            <a:schemeClr val="bg1"/>
          </a:solidFill>
        </p:spPr>
        <p:txBody>
          <a:bodyPr wrap="square" rtlCol="0">
            <a:spAutoFit/>
          </a:bodyPr>
          <a:lstStyle/>
          <a:p>
            <a:r>
              <a:rPr lang="en-US" sz="2400" dirty="0">
                <a:latin typeface="+mj-lt"/>
              </a:rPr>
              <a:t>Total chemical consumption / Guest night (Liters)</a:t>
            </a:r>
            <a:endParaRPr lang="en-CY" sz="2400" dirty="0">
              <a:latin typeface="+mj-lt"/>
            </a:endParaRPr>
          </a:p>
        </p:txBody>
      </p:sp>
      <p:grpSp>
        <p:nvGrpSpPr>
          <p:cNvPr id="1048" name="Group 1047">
            <a:extLst>
              <a:ext uri="{FF2B5EF4-FFF2-40B4-BE49-F238E27FC236}">
                <a16:creationId xmlns:a16="http://schemas.microsoft.com/office/drawing/2014/main" id="{48E1E167-FD46-9719-E591-D4AFD5F3ECD6}"/>
              </a:ext>
            </a:extLst>
          </p:cNvPr>
          <p:cNvGrpSpPr/>
          <p:nvPr/>
        </p:nvGrpSpPr>
        <p:grpSpPr>
          <a:xfrm>
            <a:off x="3486749" y="4779466"/>
            <a:ext cx="1371600" cy="1371600"/>
            <a:chOff x="1571625" y="2464561"/>
            <a:chExt cx="1929130" cy="1786255"/>
          </a:xfrm>
        </p:grpSpPr>
        <p:sp>
          <p:nvSpPr>
            <p:cNvPr id="1049" name="object 12">
              <a:extLst>
                <a:ext uri="{FF2B5EF4-FFF2-40B4-BE49-F238E27FC236}">
                  <a16:creationId xmlns:a16="http://schemas.microsoft.com/office/drawing/2014/main" id="{1A911B3C-E3A0-AE4D-3AAD-43D65F1E6245}"/>
                </a:ext>
              </a:extLst>
            </p:cNvPr>
            <p:cNvSpPr/>
            <p:nvPr/>
          </p:nvSpPr>
          <p:spPr>
            <a:xfrm>
              <a:off x="1683257" y="2911094"/>
              <a:ext cx="111760" cy="893444"/>
            </a:xfrm>
            <a:custGeom>
              <a:avLst/>
              <a:gdLst/>
              <a:ahLst/>
              <a:cxnLst/>
              <a:rect l="l" t="t" r="r" b="b"/>
              <a:pathLst>
                <a:path w="111760" h="893445">
                  <a:moveTo>
                    <a:pt x="0" y="0"/>
                  </a:moveTo>
                  <a:lnTo>
                    <a:pt x="111633" y="0"/>
                  </a:lnTo>
                  <a:lnTo>
                    <a:pt x="111633"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1050" name="Group 1049">
              <a:extLst>
                <a:ext uri="{FF2B5EF4-FFF2-40B4-BE49-F238E27FC236}">
                  <a16:creationId xmlns:a16="http://schemas.microsoft.com/office/drawing/2014/main" id="{D788122D-AFA9-D633-4C9B-FBFFAF9D1CD4}"/>
                </a:ext>
              </a:extLst>
            </p:cNvPr>
            <p:cNvGrpSpPr/>
            <p:nvPr/>
          </p:nvGrpSpPr>
          <p:grpSpPr>
            <a:xfrm>
              <a:off x="1571625" y="2464561"/>
              <a:ext cx="1929130" cy="1786255"/>
              <a:chOff x="1571625" y="2464561"/>
              <a:chExt cx="1929130" cy="1786255"/>
            </a:xfrm>
          </p:grpSpPr>
          <p:sp>
            <p:nvSpPr>
              <p:cNvPr id="1051" name="object 11">
                <a:extLst>
                  <a:ext uri="{FF2B5EF4-FFF2-40B4-BE49-F238E27FC236}">
                    <a16:creationId xmlns:a16="http://schemas.microsoft.com/office/drawing/2014/main" id="{F709325D-F2BB-7A11-4800-FFAF6E171E9B}"/>
                  </a:ext>
                </a:extLst>
              </p:cNvPr>
              <p:cNvSpPr/>
              <p:nvPr/>
            </p:nvSpPr>
            <p:spPr>
              <a:xfrm>
                <a:off x="1571625" y="2911094"/>
                <a:ext cx="55880" cy="893444"/>
              </a:xfrm>
              <a:custGeom>
                <a:avLst/>
                <a:gdLst/>
                <a:ahLst/>
                <a:cxnLst/>
                <a:rect l="l" t="t" r="r" b="b"/>
                <a:pathLst>
                  <a:path w="55880" h="893445">
                    <a:moveTo>
                      <a:pt x="0" y="0"/>
                    </a:moveTo>
                    <a:lnTo>
                      <a:pt x="55752" y="0"/>
                    </a:lnTo>
                    <a:lnTo>
                      <a:pt x="55752"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1052" name="Group 1051">
                <a:extLst>
                  <a:ext uri="{FF2B5EF4-FFF2-40B4-BE49-F238E27FC236}">
                    <a16:creationId xmlns:a16="http://schemas.microsoft.com/office/drawing/2014/main" id="{131191D3-F7C0-6050-6338-DC7F06657728}"/>
                  </a:ext>
                </a:extLst>
              </p:cNvPr>
              <p:cNvGrpSpPr/>
              <p:nvPr/>
            </p:nvGrpSpPr>
            <p:grpSpPr>
              <a:xfrm>
                <a:off x="1571625" y="2464561"/>
                <a:ext cx="1929130" cy="1786255"/>
                <a:chOff x="1571625" y="2464561"/>
                <a:chExt cx="1929130" cy="1786255"/>
              </a:xfrm>
            </p:grpSpPr>
            <p:sp>
              <p:nvSpPr>
                <p:cNvPr id="1053" name="object 10">
                  <a:extLst>
                    <a:ext uri="{FF2B5EF4-FFF2-40B4-BE49-F238E27FC236}">
                      <a16:creationId xmlns:a16="http://schemas.microsoft.com/office/drawing/2014/main" id="{F1A1F21D-2EE4-4F8D-51BF-FACAD7B069F4}"/>
                    </a:ext>
                  </a:extLst>
                </p:cNvPr>
                <p:cNvSpPr/>
                <p:nvPr/>
              </p:nvSpPr>
              <p:spPr>
                <a:xfrm>
                  <a:off x="1571625" y="2464561"/>
                  <a:ext cx="1929130" cy="1786255"/>
                </a:xfrm>
                <a:custGeom>
                  <a:avLst/>
                  <a:gdLst/>
                  <a:ahLst/>
                  <a:cxnLst/>
                  <a:rect l="l" t="t" r="r" b="b"/>
                  <a:pathLst>
                    <a:path w="1929129" h="1786254">
                      <a:moveTo>
                        <a:pt x="55752" y="446532"/>
                      </a:moveTo>
                      <a:lnTo>
                        <a:pt x="0" y="446532"/>
                      </a:lnTo>
                      <a:lnTo>
                        <a:pt x="0" y="1339469"/>
                      </a:lnTo>
                      <a:lnTo>
                        <a:pt x="55752" y="1339469"/>
                      </a:lnTo>
                      <a:lnTo>
                        <a:pt x="55752" y="446532"/>
                      </a:lnTo>
                      <a:close/>
                    </a:path>
                    <a:path w="1929129" h="1786254">
                      <a:moveTo>
                        <a:pt x="223266" y="446532"/>
                      </a:moveTo>
                      <a:lnTo>
                        <a:pt x="111632" y="446532"/>
                      </a:lnTo>
                      <a:lnTo>
                        <a:pt x="111632" y="1339469"/>
                      </a:lnTo>
                      <a:lnTo>
                        <a:pt x="223266" y="1339469"/>
                      </a:lnTo>
                      <a:lnTo>
                        <a:pt x="223266" y="446532"/>
                      </a:lnTo>
                      <a:close/>
                    </a:path>
                    <a:path w="1929129" h="1786254">
                      <a:moveTo>
                        <a:pt x="1035812" y="0"/>
                      </a:moveTo>
                      <a:lnTo>
                        <a:pt x="1035812" y="446532"/>
                      </a:lnTo>
                      <a:lnTo>
                        <a:pt x="279019" y="446532"/>
                      </a:lnTo>
                      <a:lnTo>
                        <a:pt x="279019" y="1339469"/>
                      </a:lnTo>
                      <a:lnTo>
                        <a:pt x="1035812" y="1339469"/>
                      </a:lnTo>
                      <a:lnTo>
                        <a:pt x="1035812" y="1786001"/>
                      </a:lnTo>
                      <a:lnTo>
                        <a:pt x="1928749" y="893063"/>
                      </a:lnTo>
                      <a:lnTo>
                        <a:pt x="1035812" y="0"/>
                      </a:lnTo>
                      <a:close/>
                    </a:path>
                  </a:pathLst>
                </a:custGeom>
                <a:solidFill>
                  <a:srgbClr val="4F81BC"/>
                </a:solidFill>
              </p:spPr>
              <p:txBody>
                <a:bodyPr wrap="square" lIns="0" tIns="0" rIns="0" bIns="0" rtlCol="0"/>
                <a:lstStyle/>
                <a:p>
                  <a:endParaRPr dirty="0"/>
                </a:p>
              </p:txBody>
            </p:sp>
            <p:sp>
              <p:nvSpPr>
                <p:cNvPr id="1054" name="object 13">
                  <a:extLst>
                    <a:ext uri="{FF2B5EF4-FFF2-40B4-BE49-F238E27FC236}">
                      <a16:creationId xmlns:a16="http://schemas.microsoft.com/office/drawing/2014/main" id="{BE87E871-3859-62C7-77BA-9BA08D4AA3F3}"/>
                    </a:ext>
                  </a:extLst>
                </p:cNvPr>
                <p:cNvSpPr/>
                <p:nvPr/>
              </p:nvSpPr>
              <p:spPr>
                <a:xfrm>
                  <a:off x="1850644" y="2464561"/>
                  <a:ext cx="1649730" cy="1786255"/>
                </a:xfrm>
                <a:custGeom>
                  <a:avLst/>
                  <a:gdLst/>
                  <a:ahLst/>
                  <a:cxnLst/>
                  <a:rect l="l" t="t" r="r" b="b"/>
                  <a:pathLst>
                    <a:path w="1649729" h="1786254">
                      <a:moveTo>
                        <a:pt x="0" y="446532"/>
                      </a:moveTo>
                      <a:lnTo>
                        <a:pt x="756793" y="446532"/>
                      </a:lnTo>
                      <a:lnTo>
                        <a:pt x="756793" y="0"/>
                      </a:lnTo>
                      <a:lnTo>
                        <a:pt x="1649730" y="893063"/>
                      </a:lnTo>
                      <a:lnTo>
                        <a:pt x="756793" y="1786001"/>
                      </a:lnTo>
                      <a:lnTo>
                        <a:pt x="756793" y="1339469"/>
                      </a:lnTo>
                      <a:lnTo>
                        <a:pt x="0" y="1339469"/>
                      </a:lnTo>
                      <a:lnTo>
                        <a:pt x="0" y="446532"/>
                      </a:lnTo>
                      <a:close/>
                    </a:path>
                  </a:pathLst>
                </a:custGeom>
                <a:ln w="25400">
                  <a:solidFill>
                    <a:srgbClr val="385D89"/>
                  </a:solidFill>
                </a:ln>
              </p:spPr>
              <p:txBody>
                <a:bodyPr wrap="square" lIns="0" tIns="0" rIns="0" bIns="0" rtlCol="0"/>
                <a:lstStyle/>
                <a:p>
                  <a:endParaRPr/>
                </a:p>
              </p:txBody>
            </p:sp>
          </p:grpSp>
        </p:grpSp>
      </p:grpSp>
      <p:grpSp>
        <p:nvGrpSpPr>
          <p:cNvPr id="1055" name="Group 1054">
            <a:extLst>
              <a:ext uri="{FF2B5EF4-FFF2-40B4-BE49-F238E27FC236}">
                <a16:creationId xmlns:a16="http://schemas.microsoft.com/office/drawing/2014/main" id="{32F1E40C-E86D-52CF-C024-88334D6DB204}"/>
              </a:ext>
            </a:extLst>
          </p:cNvPr>
          <p:cNvGrpSpPr/>
          <p:nvPr/>
        </p:nvGrpSpPr>
        <p:grpSpPr>
          <a:xfrm>
            <a:off x="5162992" y="4840314"/>
            <a:ext cx="1188720" cy="1188720"/>
            <a:chOff x="3643248" y="2571750"/>
            <a:chExt cx="1572260" cy="1571625"/>
          </a:xfrm>
        </p:grpSpPr>
        <p:sp>
          <p:nvSpPr>
            <p:cNvPr id="1056" name="object 15">
              <a:extLst>
                <a:ext uri="{FF2B5EF4-FFF2-40B4-BE49-F238E27FC236}">
                  <a16:creationId xmlns:a16="http://schemas.microsoft.com/office/drawing/2014/main" id="{DF960E68-2BCF-9F32-9F60-F8CF542B8DA2}"/>
                </a:ext>
              </a:extLst>
            </p:cNvPr>
            <p:cNvSpPr/>
            <p:nvPr/>
          </p:nvSpPr>
          <p:spPr>
            <a:xfrm>
              <a:off x="3643248" y="2571750"/>
              <a:ext cx="1572260" cy="1571625"/>
            </a:xfrm>
            <a:custGeom>
              <a:avLst/>
              <a:gdLst/>
              <a:ahLst/>
              <a:cxnLst/>
              <a:rect l="l" t="t" r="r" b="b"/>
              <a:pathLst>
                <a:path w="1572260" h="1571625">
                  <a:moveTo>
                    <a:pt x="785876" y="0"/>
                  </a:moveTo>
                  <a:lnTo>
                    <a:pt x="738009" y="1434"/>
                  </a:lnTo>
                  <a:lnTo>
                    <a:pt x="690900" y="5681"/>
                  </a:lnTo>
                  <a:lnTo>
                    <a:pt x="644631" y="12659"/>
                  </a:lnTo>
                  <a:lnTo>
                    <a:pt x="599284" y="22286"/>
                  </a:lnTo>
                  <a:lnTo>
                    <a:pt x="554942" y="34480"/>
                  </a:lnTo>
                  <a:lnTo>
                    <a:pt x="511685" y="49159"/>
                  </a:lnTo>
                  <a:lnTo>
                    <a:pt x="469598" y="66240"/>
                  </a:lnTo>
                  <a:lnTo>
                    <a:pt x="428762" y="85642"/>
                  </a:lnTo>
                  <a:lnTo>
                    <a:pt x="389259" y="107282"/>
                  </a:lnTo>
                  <a:lnTo>
                    <a:pt x="351172" y="131077"/>
                  </a:lnTo>
                  <a:lnTo>
                    <a:pt x="314583" y="156947"/>
                  </a:lnTo>
                  <a:lnTo>
                    <a:pt x="279574" y="184808"/>
                  </a:lnTo>
                  <a:lnTo>
                    <a:pt x="246227" y="214579"/>
                  </a:lnTo>
                  <a:lnTo>
                    <a:pt x="214625" y="246178"/>
                  </a:lnTo>
                  <a:lnTo>
                    <a:pt x="184850" y="279521"/>
                  </a:lnTo>
                  <a:lnTo>
                    <a:pt x="156984" y="314528"/>
                  </a:lnTo>
                  <a:lnTo>
                    <a:pt x="131110" y="351116"/>
                  </a:lnTo>
                  <a:lnTo>
                    <a:pt x="107310" y="389203"/>
                  </a:lnTo>
                  <a:lnTo>
                    <a:pt x="85665" y="428706"/>
                  </a:lnTo>
                  <a:lnTo>
                    <a:pt x="66259" y="469544"/>
                  </a:lnTo>
                  <a:lnTo>
                    <a:pt x="49174" y="511634"/>
                  </a:lnTo>
                  <a:lnTo>
                    <a:pt x="34491" y="554895"/>
                  </a:lnTo>
                  <a:lnTo>
                    <a:pt x="22293" y="599243"/>
                  </a:lnTo>
                  <a:lnTo>
                    <a:pt x="12663" y="644598"/>
                  </a:lnTo>
                  <a:lnTo>
                    <a:pt x="5683" y="690876"/>
                  </a:lnTo>
                  <a:lnTo>
                    <a:pt x="1434" y="737996"/>
                  </a:lnTo>
                  <a:lnTo>
                    <a:pt x="0" y="785876"/>
                  </a:lnTo>
                  <a:lnTo>
                    <a:pt x="1434" y="833741"/>
                  </a:lnTo>
                  <a:lnTo>
                    <a:pt x="5683" y="880849"/>
                  </a:lnTo>
                  <a:lnTo>
                    <a:pt x="12663" y="927115"/>
                  </a:lnTo>
                  <a:lnTo>
                    <a:pt x="22293" y="972459"/>
                  </a:lnTo>
                  <a:lnTo>
                    <a:pt x="34491" y="1016798"/>
                  </a:lnTo>
                  <a:lnTo>
                    <a:pt x="49174" y="1060050"/>
                  </a:lnTo>
                  <a:lnTo>
                    <a:pt x="66259" y="1102132"/>
                  </a:lnTo>
                  <a:lnTo>
                    <a:pt x="85665" y="1142962"/>
                  </a:lnTo>
                  <a:lnTo>
                    <a:pt x="107310" y="1182459"/>
                  </a:lnTo>
                  <a:lnTo>
                    <a:pt x="131110" y="1220540"/>
                  </a:lnTo>
                  <a:lnTo>
                    <a:pt x="156984" y="1257122"/>
                  </a:lnTo>
                  <a:lnTo>
                    <a:pt x="184850" y="1292124"/>
                  </a:lnTo>
                  <a:lnTo>
                    <a:pt x="214625" y="1325464"/>
                  </a:lnTo>
                  <a:lnTo>
                    <a:pt x="246227" y="1357059"/>
                  </a:lnTo>
                  <a:lnTo>
                    <a:pt x="279574" y="1386827"/>
                  </a:lnTo>
                  <a:lnTo>
                    <a:pt x="314583" y="1414686"/>
                  </a:lnTo>
                  <a:lnTo>
                    <a:pt x="351172" y="1440553"/>
                  </a:lnTo>
                  <a:lnTo>
                    <a:pt x="389259" y="1464347"/>
                  </a:lnTo>
                  <a:lnTo>
                    <a:pt x="428762" y="1485985"/>
                  </a:lnTo>
                  <a:lnTo>
                    <a:pt x="469598" y="1505386"/>
                  </a:lnTo>
                  <a:lnTo>
                    <a:pt x="511685" y="1522466"/>
                  </a:lnTo>
                  <a:lnTo>
                    <a:pt x="554942" y="1537144"/>
                  </a:lnTo>
                  <a:lnTo>
                    <a:pt x="599284" y="1549338"/>
                  </a:lnTo>
                  <a:lnTo>
                    <a:pt x="644631" y="1558965"/>
                  </a:lnTo>
                  <a:lnTo>
                    <a:pt x="690900" y="1565943"/>
                  </a:lnTo>
                  <a:lnTo>
                    <a:pt x="738009" y="1570191"/>
                  </a:lnTo>
                  <a:lnTo>
                    <a:pt x="785876" y="1571625"/>
                  </a:lnTo>
                  <a:lnTo>
                    <a:pt x="833742" y="1570191"/>
                  </a:lnTo>
                  <a:lnTo>
                    <a:pt x="880851" y="1565943"/>
                  </a:lnTo>
                  <a:lnTo>
                    <a:pt x="927120" y="1558965"/>
                  </a:lnTo>
                  <a:lnTo>
                    <a:pt x="972467" y="1549338"/>
                  </a:lnTo>
                  <a:lnTo>
                    <a:pt x="1016809" y="1537144"/>
                  </a:lnTo>
                  <a:lnTo>
                    <a:pt x="1060066" y="1522466"/>
                  </a:lnTo>
                  <a:lnTo>
                    <a:pt x="1102153" y="1505386"/>
                  </a:lnTo>
                  <a:lnTo>
                    <a:pt x="1142989" y="1485985"/>
                  </a:lnTo>
                  <a:lnTo>
                    <a:pt x="1182492" y="1464347"/>
                  </a:lnTo>
                  <a:lnTo>
                    <a:pt x="1220579" y="1440553"/>
                  </a:lnTo>
                  <a:lnTo>
                    <a:pt x="1257168" y="1414686"/>
                  </a:lnTo>
                  <a:lnTo>
                    <a:pt x="1292177" y="1386827"/>
                  </a:lnTo>
                  <a:lnTo>
                    <a:pt x="1325524" y="1357059"/>
                  </a:lnTo>
                  <a:lnTo>
                    <a:pt x="1357126" y="1325464"/>
                  </a:lnTo>
                  <a:lnTo>
                    <a:pt x="1386901" y="1292124"/>
                  </a:lnTo>
                  <a:lnTo>
                    <a:pt x="1414767" y="1257122"/>
                  </a:lnTo>
                  <a:lnTo>
                    <a:pt x="1440641" y="1220540"/>
                  </a:lnTo>
                  <a:lnTo>
                    <a:pt x="1464441" y="1182459"/>
                  </a:lnTo>
                  <a:lnTo>
                    <a:pt x="1486086" y="1142962"/>
                  </a:lnTo>
                  <a:lnTo>
                    <a:pt x="1505492" y="1102132"/>
                  </a:lnTo>
                  <a:lnTo>
                    <a:pt x="1522577" y="1060050"/>
                  </a:lnTo>
                  <a:lnTo>
                    <a:pt x="1537260" y="1016798"/>
                  </a:lnTo>
                  <a:lnTo>
                    <a:pt x="1549458" y="972459"/>
                  </a:lnTo>
                  <a:lnTo>
                    <a:pt x="1559088" y="927115"/>
                  </a:lnTo>
                  <a:lnTo>
                    <a:pt x="1566068" y="880849"/>
                  </a:lnTo>
                  <a:lnTo>
                    <a:pt x="1570317" y="833741"/>
                  </a:lnTo>
                  <a:lnTo>
                    <a:pt x="1571752" y="785876"/>
                  </a:lnTo>
                  <a:lnTo>
                    <a:pt x="1570317" y="737996"/>
                  </a:lnTo>
                  <a:lnTo>
                    <a:pt x="1566068" y="690876"/>
                  </a:lnTo>
                  <a:lnTo>
                    <a:pt x="1559088" y="644598"/>
                  </a:lnTo>
                  <a:lnTo>
                    <a:pt x="1549458" y="599243"/>
                  </a:lnTo>
                  <a:lnTo>
                    <a:pt x="1537260" y="554895"/>
                  </a:lnTo>
                  <a:lnTo>
                    <a:pt x="1522577" y="511634"/>
                  </a:lnTo>
                  <a:lnTo>
                    <a:pt x="1505492" y="469544"/>
                  </a:lnTo>
                  <a:lnTo>
                    <a:pt x="1486086" y="428706"/>
                  </a:lnTo>
                  <a:lnTo>
                    <a:pt x="1464441" y="389203"/>
                  </a:lnTo>
                  <a:lnTo>
                    <a:pt x="1440641" y="351116"/>
                  </a:lnTo>
                  <a:lnTo>
                    <a:pt x="1414767" y="314528"/>
                  </a:lnTo>
                  <a:lnTo>
                    <a:pt x="1386901" y="279521"/>
                  </a:lnTo>
                  <a:lnTo>
                    <a:pt x="1357126" y="246178"/>
                  </a:lnTo>
                  <a:lnTo>
                    <a:pt x="1325524" y="214579"/>
                  </a:lnTo>
                  <a:lnTo>
                    <a:pt x="1292177" y="184808"/>
                  </a:lnTo>
                  <a:lnTo>
                    <a:pt x="1257168" y="156947"/>
                  </a:lnTo>
                  <a:lnTo>
                    <a:pt x="1220579" y="131077"/>
                  </a:lnTo>
                  <a:lnTo>
                    <a:pt x="1182492" y="107282"/>
                  </a:lnTo>
                  <a:lnTo>
                    <a:pt x="1142989" y="85642"/>
                  </a:lnTo>
                  <a:lnTo>
                    <a:pt x="1102153" y="66240"/>
                  </a:lnTo>
                  <a:lnTo>
                    <a:pt x="1060066" y="49159"/>
                  </a:lnTo>
                  <a:lnTo>
                    <a:pt x="1016809" y="34480"/>
                  </a:lnTo>
                  <a:lnTo>
                    <a:pt x="972467" y="22286"/>
                  </a:lnTo>
                  <a:lnTo>
                    <a:pt x="927120" y="12659"/>
                  </a:lnTo>
                  <a:lnTo>
                    <a:pt x="880851" y="5681"/>
                  </a:lnTo>
                  <a:lnTo>
                    <a:pt x="833742" y="1434"/>
                  </a:lnTo>
                  <a:lnTo>
                    <a:pt x="785876" y="0"/>
                  </a:lnTo>
                  <a:close/>
                </a:path>
              </a:pathLst>
            </a:custGeom>
            <a:solidFill>
              <a:srgbClr val="FFC000"/>
            </a:solidFill>
          </p:spPr>
          <p:txBody>
            <a:bodyPr wrap="square" lIns="0" tIns="0" rIns="0" bIns="0" rtlCol="0"/>
            <a:lstStyle/>
            <a:p>
              <a:endParaRPr/>
            </a:p>
          </p:txBody>
        </p:sp>
        <p:sp>
          <p:nvSpPr>
            <p:cNvPr id="1057" name="object 16">
              <a:extLst>
                <a:ext uri="{FF2B5EF4-FFF2-40B4-BE49-F238E27FC236}">
                  <a16:creationId xmlns:a16="http://schemas.microsoft.com/office/drawing/2014/main" id="{EE5F0908-31B6-2AF0-7742-B84A7585175D}"/>
                </a:ext>
              </a:extLst>
            </p:cNvPr>
            <p:cNvSpPr/>
            <p:nvPr/>
          </p:nvSpPr>
          <p:spPr>
            <a:xfrm>
              <a:off x="3643248" y="2571750"/>
              <a:ext cx="1572260" cy="1571625"/>
            </a:xfrm>
            <a:custGeom>
              <a:avLst/>
              <a:gdLst/>
              <a:ahLst/>
              <a:cxnLst/>
              <a:rect l="l" t="t" r="r" b="b"/>
              <a:pathLst>
                <a:path w="1572260" h="1571625">
                  <a:moveTo>
                    <a:pt x="0" y="785876"/>
                  </a:moveTo>
                  <a:lnTo>
                    <a:pt x="1434" y="737996"/>
                  </a:lnTo>
                  <a:lnTo>
                    <a:pt x="5683" y="690876"/>
                  </a:lnTo>
                  <a:lnTo>
                    <a:pt x="12663" y="644598"/>
                  </a:lnTo>
                  <a:lnTo>
                    <a:pt x="22293" y="599243"/>
                  </a:lnTo>
                  <a:lnTo>
                    <a:pt x="34491" y="554895"/>
                  </a:lnTo>
                  <a:lnTo>
                    <a:pt x="49174" y="511634"/>
                  </a:lnTo>
                  <a:lnTo>
                    <a:pt x="66259" y="469544"/>
                  </a:lnTo>
                  <a:lnTo>
                    <a:pt x="85665" y="428706"/>
                  </a:lnTo>
                  <a:lnTo>
                    <a:pt x="107310" y="389203"/>
                  </a:lnTo>
                  <a:lnTo>
                    <a:pt x="131110" y="351116"/>
                  </a:lnTo>
                  <a:lnTo>
                    <a:pt x="156984" y="314528"/>
                  </a:lnTo>
                  <a:lnTo>
                    <a:pt x="184850" y="279521"/>
                  </a:lnTo>
                  <a:lnTo>
                    <a:pt x="214625" y="246178"/>
                  </a:lnTo>
                  <a:lnTo>
                    <a:pt x="246227" y="214579"/>
                  </a:lnTo>
                  <a:lnTo>
                    <a:pt x="279574" y="184808"/>
                  </a:lnTo>
                  <a:lnTo>
                    <a:pt x="314583" y="156947"/>
                  </a:lnTo>
                  <a:lnTo>
                    <a:pt x="351172" y="131077"/>
                  </a:lnTo>
                  <a:lnTo>
                    <a:pt x="389259" y="107282"/>
                  </a:lnTo>
                  <a:lnTo>
                    <a:pt x="428762" y="85642"/>
                  </a:lnTo>
                  <a:lnTo>
                    <a:pt x="469598" y="66240"/>
                  </a:lnTo>
                  <a:lnTo>
                    <a:pt x="511685" y="49159"/>
                  </a:lnTo>
                  <a:lnTo>
                    <a:pt x="554942" y="34480"/>
                  </a:lnTo>
                  <a:lnTo>
                    <a:pt x="599284" y="22286"/>
                  </a:lnTo>
                  <a:lnTo>
                    <a:pt x="644631" y="12659"/>
                  </a:lnTo>
                  <a:lnTo>
                    <a:pt x="690900" y="5681"/>
                  </a:lnTo>
                  <a:lnTo>
                    <a:pt x="738009" y="1434"/>
                  </a:lnTo>
                  <a:lnTo>
                    <a:pt x="785876" y="0"/>
                  </a:lnTo>
                  <a:lnTo>
                    <a:pt x="833742" y="1434"/>
                  </a:lnTo>
                  <a:lnTo>
                    <a:pt x="880851" y="5681"/>
                  </a:lnTo>
                  <a:lnTo>
                    <a:pt x="927120" y="12659"/>
                  </a:lnTo>
                  <a:lnTo>
                    <a:pt x="972467" y="22286"/>
                  </a:lnTo>
                  <a:lnTo>
                    <a:pt x="1016809" y="34480"/>
                  </a:lnTo>
                  <a:lnTo>
                    <a:pt x="1060066" y="49159"/>
                  </a:lnTo>
                  <a:lnTo>
                    <a:pt x="1102153" y="66240"/>
                  </a:lnTo>
                  <a:lnTo>
                    <a:pt x="1142989" y="85642"/>
                  </a:lnTo>
                  <a:lnTo>
                    <a:pt x="1182492" y="107282"/>
                  </a:lnTo>
                  <a:lnTo>
                    <a:pt x="1220579" y="131077"/>
                  </a:lnTo>
                  <a:lnTo>
                    <a:pt x="1257168" y="156947"/>
                  </a:lnTo>
                  <a:lnTo>
                    <a:pt x="1292177" y="184808"/>
                  </a:lnTo>
                  <a:lnTo>
                    <a:pt x="1325524" y="214579"/>
                  </a:lnTo>
                  <a:lnTo>
                    <a:pt x="1357126" y="246178"/>
                  </a:lnTo>
                  <a:lnTo>
                    <a:pt x="1386901" y="279521"/>
                  </a:lnTo>
                  <a:lnTo>
                    <a:pt x="1414767" y="314528"/>
                  </a:lnTo>
                  <a:lnTo>
                    <a:pt x="1440641" y="351116"/>
                  </a:lnTo>
                  <a:lnTo>
                    <a:pt x="1464441" y="389203"/>
                  </a:lnTo>
                  <a:lnTo>
                    <a:pt x="1486086" y="428706"/>
                  </a:lnTo>
                  <a:lnTo>
                    <a:pt x="1505492" y="469544"/>
                  </a:lnTo>
                  <a:lnTo>
                    <a:pt x="1522577" y="511634"/>
                  </a:lnTo>
                  <a:lnTo>
                    <a:pt x="1537260" y="554895"/>
                  </a:lnTo>
                  <a:lnTo>
                    <a:pt x="1549458" y="599243"/>
                  </a:lnTo>
                  <a:lnTo>
                    <a:pt x="1559088" y="644598"/>
                  </a:lnTo>
                  <a:lnTo>
                    <a:pt x="1566068" y="690876"/>
                  </a:lnTo>
                  <a:lnTo>
                    <a:pt x="1570317" y="737996"/>
                  </a:lnTo>
                  <a:lnTo>
                    <a:pt x="1571752" y="785876"/>
                  </a:lnTo>
                  <a:lnTo>
                    <a:pt x="1570317" y="833741"/>
                  </a:lnTo>
                  <a:lnTo>
                    <a:pt x="1566068" y="880849"/>
                  </a:lnTo>
                  <a:lnTo>
                    <a:pt x="1559088" y="927115"/>
                  </a:lnTo>
                  <a:lnTo>
                    <a:pt x="1549458" y="972459"/>
                  </a:lnTo>
                  <a:lnTo>
                    <a:pt x="1537260" y="1016798"/>
                  </a:lnTo>
                  <a:lnTo>
                    <a:pt x="1522577" y="1060050"/>
                  </a:lnTo>
                  <a:lnTo>
                    <a:pt x="1505492" y="1102132"/>
                  </a:lnTo>
                  <a:lnTo>
                    <a:pt x="1486086" y="1142962"/>
                  </a:lnTo>
                  <a:lnTo>
                    <a:pt x="1464441" y="1182459"/>
                  </a:lnTo>
                  <a:lnTo>
                    <a:pt x="1440641" y="1220540"/>
                  </a:lnTo>
                  <a:lnTo>
                    <a:pt x="1414767" y="1257122"/>
                  </a:lnTo>
                  <a:lnTo>
                    <a:pt x="1386901" y="1292124"/>
                  </a:lnTo>
                  <a:lnTo>
                    <a:pt x="1357126" y="1325464"/>
                  </a:lnTo>
                  <a:lnTo>
                    <a:pt x="1325524" y="1357059"/>
                  </a:lnTo>
                  <a:lnTo>
                    <a:pt x="1292177" y="1386827"/>
                  </a:lnTo>
                  <a:lnTo>
                    <a:pt x="1257168" y="1414686"/>
                  </a:lnTo>
                  <a:lnTo>
                    <a:pt x="1220579" y="1440553"/>
                  </a:lnTo>
                  <a:lnTo>
                    <a:pt x="1182492" y="1464347"/>
                  </a:lnTo>
                  <a:lnTo>
                    <a:pt x="1142989" y="1485985"/>
                  </a:lnTo>
                  <a:lnTo>
                    <a:pt x="1102153" y="1505386"/>
                  </a:lnTo>
                  <a:lnTo>
                    <a:pt x="1060066" y="1522466"/>
                  </a:lnTo>
                  <a:lnTo>
                    <a:pt x="1016809" y="1537144"/>
                  </a:lnTo>
                  <a:lnTo>
                    <a:pt x="972467" y="1549338"/>
                  </a:lnTo>
                  <a:lnTo>
                    <a:pt x="927120" y="1558965"/>
                  </a:lnTo>
                  <a:lnTo>
                    <a:pt x="880851" y="1565943"/>
                  </a:lnTo>
                  <a:lnTo>
                    <a:pt x="833742" y="1570191"/>
                  </a:lnTo>
                  <a:lnTo>
                    <a:pt x="785876" y="1571625"/>
                  </a:lnTo>
                  <a:lnTo>
                    <a:pt x="738009" y="1570191"/>
                  </a:lnTo>
                  <a:lnTo>
                    <a:pt x="690900" y="1565943"/>
                  </a:lnTo>
                  <a:lnTo>
                    <a:pt x="644631" y="1558965"/>
                  </a:lnTo>
                  <a:lnTo>
                    <a:pt x="599284" y="1549338"/>
                  </a:lnTo>
                  <a:lnTo>
                    <a:pt x="554942" y="1537144"/>
                  </a:lnTo>
                  <a:lnTo>
                    <a:pt x="511685" y="1522466"/>
                  </a:lnTo>
                  <a:lnTo>
                    <a:pt x="469598" y="1505386"/>
                  </a:lnTo>
                  <a:lnTo>
                    <a:pt x="428762" y="1485985"/>
                  </a:lnTo>
                  <a:lnTo>
                    <a:pt x="389259" y="1464347"/>
                  </a:lnTo>
                  <a:lnTo>
                    <a:pt x="351172" y="1440553"/>
                  </a:lnTo>
                  <a:lnTo>
                    <a:pt x="314583" y="1414686"/>
                  </a:lnTo>
                  <a:lnTo>
                    <a:pt x="279574" y="1386827"/>
                  </a:lnTo>
                  <a:lnTo>
                    <a:pt x="246227" y="1357059"/>
                  </a:lnTo>
                  <a:lnTo>
                    <a:pt x="214625" y="1325464"/>
                  </a:lnTo>
                  <a:lnTo>
                    <a:pt x="184850" y="1292124"/>
                  </a:lnTo>
                  <a:lnTo>
                    <a:pt x="156984" y="1257122"/>
                  </a:lnTo>
                  <a:lnTo>
                    <a:pt x="131110" y="1220540"/>
                  </a:lnTo>
                  <a:lnTo>
                    <a:pt x="107310" y="1182459"/>
                  </a:lnTo>
                  <a:lnTo>
                    <a:pt x="85665" y="1142962"/>
                  </a:lnTo>
                  <a:lnTo>
                    <a:pt x="66259" y="1102132"/>
                  </a:lnTo>
                  <a:lnTo>
                    <a:pt x="49174" y="1060050"/>
                  </a:lnTo>
                  <a:lnTo>
                    <a:pt x="34491" y="1016798"/>
                  </a:lnTo>
                  <a:lnTo>
                    <a:pt x="22293" y="972459"/>
                  </a:lnTo>
                  <a:lnTo>
                    <a:pt x="12663" y="927115"/>
                  </a:lnTo>
                  <a:lnTo>
                    <a:pt x="5683" y="880849"/>
                  </a:lnTo>
                  <a:lnTo>
                    <a:pt x="1434" y="833741"/>
                  </a:lnTo>
                  <a:lnTo>
                    <a:pt x="0" y="785876"/>
                  </a:lnTo>
                  <a:close/>
                </a:path>
              </a:pathLst>
            </a:custGeom>
            <a:ln w="25400">
              <a:solidFill>
                <a:srgbClr val="FFC000"/>
              </a:solidFill>
            </a:ln>
          </p:spPr>
          <p:txBody>
            <a:bodyPr wrap="square" lIns="0" tIns="0" rIns="0" bIns="0" rtlCol="0"/>
            <a:lstStyle/>
            <a:p>
              <a:endParaRPr/>
            </a:p>
          </p:txBody>
        </p:sp>
      </p:grpSp>
      <p:grpSp>
        <p:nvGrpSpPr>
          <p:cNvPr id="1058" name="Group 1057">
            <a:extLst>
              <a:ext uri="{FF2B5EF4-FFF2-40B4-BE49-F238E27FC236}">
                <a16:creationId xmlns:a16="http://schemas.microsoft.com/office/drawing/2014/main" id="{016C6CE6-0617-C226-7BAD-53B21C900722}"/>
              </a:ext>
            </a:extLst>
          </p:cNvPr>
          <p:cNvGrpSpPr/>
          <p:nvPr/>
        </p:nvGrpSpPr>
        <p:grpSpPr>
          <a:xfrm>
            <a:off x="7113134" y="4816624"/>
            <a:ext cx="1371600" cy="1371600"/>
            <a:chOff x="1571625" y="2464561"/>
            <a:chExt cx="1929130" cy="1786255"/>
          </a:xfrm>
        </p:grpSpPr>
        <p:sp>
          <p:nvSpPr>
            <p:cNvPr id="1059" name="object 12">
              <a:extLst>
                <a:ext uri="{FF2B5EF4-FFF2-40B4-BE49-F238E27FC236}">
                  <a16:creationId xmlns:a16="http://schemas.microsoft.com/office/drawing/2014/main" id="{E7E9EE6C-8403-48A2-5FC4-53DAF9ECE78E}"/>
                </a:ext>
              </a:extLst>
            </p:cNvPr>
            <p:cNvSpPr/>
            <p:nvPr/>
          </p:nvSpPr>
          <p:spPr>
            <a:xfrm>
              <a:off x="1683257" y="2911094"/>
              <a:ext cx="111760" cy="893444"/>
            </a:xfrm>
            <a:custGeom>
              <a:avLst/>
              <a:gdLst/>
              <a:ahLst/>
              <a:cxnLst/>
              <a:rect l="l" t="t" r="r" b="b"/>
              <a:pathLst>
                <a:path w="111760" h="893445">
                  <a:moveTo>
                    <a:pt x="0" y="0"/>
                  </a:moveTo>
                  <a:lnTo>
                    <a:pt x="111633" y="0"/>
                  </a:lnTo>
                  <a:lnTo>
                    <a:pt x="111633"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1060" name="Group 1059">
              <a:extLst>
                <a:ext uri="{FF2B5EF4-FFF2-40B4-BE49-F238E27FC236}">
                  <a16:creationId xmlns:a16="http://schemas.microsoft.com/office/drawing/2014/main" id="{8DDAA140-E9B2-EA75-7445-7F8F451B27D4}"/>
                </a:ext>
              </a:extLst>
            </p:cNvPr>
            <p:cNvGrpSpPr/>
            <p:nvPr/>
          </p:nvGrpSpPr>
          <p:grpSpPr>
            <a:xfrm>
              <a:off x="1571625" y="2464561"/>
              <a:ext cx="1929130" cy="1786255"/>
              <a:chOff x="1571625" y="2464561"/>
              <a:chExt cx="1929130" cy="1786255"/>
            </a:xfrm>
          </p:grpSpPr>
          <p:sp>
            <p:nvSpPr>
              <p:cNvPr id="1061" name="object 11">
                <a:extLst>
                  <a:ext uri="{FF2B5EF4-FFF2-40B4-BE49-F238E27FC236}">
                    <a16:creationId xmlns:a16="http://schemas.microsoft.com/office/drawing/2014/main" id="{66BAFEC2-420D-B43C-FA67-4CDB8BCC1807}"/>
                  </a:ext>
                </a:extLst>
              </p:cNvPr>
              <p:cNvSpPr/>
              <p:nvPr/>
            </p:nvSpPr>
            <p:spPr>
              <a:xfrm>
                <a:off x="1571625" y="2911094"/>
                <a:ext cx="55880" cy="893444"/>
              </a:xfrm>
              <a:custGeom>
                <a:avLst/>
                <a:gdLst/>
                <a:ahLst/>
                <a:cxnLst/>
                <a:rect l="l" t="t" r="r" b="b"/>
                <a:pathLst>
                  <a:path w="55880" h="893445">
                    <a:moveTo>
                      <a:pt x="0" y="0"/>
                    </a:moveTo>
                    <a:lnTo>
                      <a:pt x="55752" y="0"/>
                    </a:lnTo>
                    <a:lnTo>
                      <a:pt x="55752"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1062" name="Group 1061">
                <a:extLst>
                  <a:ext uri="{FF2B5EF4-FFF2-40B4-BE49-F238E27FC236}">
                    <a16:creationId xmlns:a16="http://schemas.microsoft.com/office/drawing/2014/main" id="{AB7384B0-2F41-6C1E-559F-D06241032B9C}"/>
                  </a:ext>
                </a:extLst>
              </p:cNvPr>
              <p:cNvGrpSpPr/>
              <p:nvPr/>
            </p:nvGrpSpPr>
            <p:grpSpPr>
              <a:xfrm>
                <a:off x="1571625" y="2464561"/>
                <a:ext cx="1929130" cy="1786255"/>
                <a:chOff x="1571625" y="2464561"/>
                <a:chExt cx="1929130" cy="1786255"/>
              </a:xfrm>
            </p:grpSpPr>
            <p:sp>
              <p:nvSpPr>
                <p:cNvPr id="1063" name="object 10">
                  <a:extLst>
                    <a:ext uri="{FF2B5EF4-FFF2-40B4-BE49-F238E27FC236}">
                      <a16:creationId xmlns:a16="http://schemas.microsoft.com/office/drawing/2014/main" id="{E7EECCEE-3158-BAED-3B06-EB8392CC04DE}"/>
                    </a:ext>
                  </a:extLst>
                </p:cNvPr>
                <p:cNvSpPr/>
                <p:nvPr/>
              </p:nvSpPr>
              <p:spPr>
                <a:xfrm>
                  <a:off x="1571625" y="2464561"/>
                  <a:ext cx="1929130" cy="1786255"/>
                </a:xfrm>
                <a:custGeom>
                  <a:avLst/>
                  <a:gdLst/>
                  <a:ahLst/>
                  <a:cxnLst/>
                  <a:rect l="l" t="t" r="r" b="b"/>
                  <a:pathLst>
                    <a:path w="1929129" h="1786254">
                      <a:moveTo>
                        <a:pt x="55752" y="446532"/>
                      </a:moveTo>
                      <a:lnTo>
                        <a:pt x="0" y="446532"/>
                      </a:lnTo>
                      <a:lnTo>
                        <a:pt x="0" y="1339469"/>
                      </a:lnTo>
                      <a:lnTo>
                        <a:pt x="55752" y="1339469"/>
                      </a:lnTo>
                      <a:lnTo>
                        <a:pt x="55752" y="446532"/>
                      </a:lnTo>
                      <a:close/>
                    </a:path>
                    <a:path w="1929129" h="1786254">
                      <a:moveTo>
                        <a:pt x="223266" y="446532"/>
                      </a:moveTo>
                      <a:lnTo>
                        <a:pt x="111632" y="446532"/>
                      </a:lnTo>
                      <a:lnTo>
                        <a:pt x="111632" y="1339469"/>
                      </a:lnTo>
                      <a:lnTo>
                        <a:pt x="223266" y="1339469"/>
                      </a:lnTo>
                      <a:lnTo>
                        <a:pt x="223266" y="446532"/>
                      </a:lnTo>
                      <a:close/>
                    </a:path>
                    <a:path w="1929129" h="1786254">
                      <a:moveTo>
                        <a:pt x="1035812" y="0"/>
                      </a:moveTo>
                      <a:lnTo>
                        <a:pt x="1035812" y="446532"/>
                      </a:lnTo>
                      <a:lnTo>
                        <a:pt x="279019" y="446532"/>
                      </a:lnTo>
                      <a:lnTo>
                        <a:pt x="279019" y="1339469"/>
                      </a:lnTo>
                      <a:lnTo>
                        <a:pt x="1035812" y="1339469"/>
                      </a:lnTo>
                      <a:lnTo>
                        <a:pt x="1035812" y="1786001"/>
                      </a:lnTo>
                      <a:lnTo>
                        <a:pt x="1928749" y="893063"/>
                      </a:lnTo>
                      <a:lnTo>
                        <a:pt x="1035812" y="0"/>
                      </a:lnTo>
                      <a:close/>
                    </a:path>
                  </a:pathLst>
                </a:custGeom>
                <a:solidFill>
                  <a:srgbClr val="4F81BC"/>
                </a:solidFill>
              </p:spPr>
              <p:txBody>
                <a:bodyPr wrap="square" lIns="0" tIns="0" rIns="0" bIns="0" rtlCol="0"/>
                <a:lstStyle/>
                <a:p>
                  <a:endParaRPr/>
                </a:p>
              </p:txBody>
            </p:sp>
            <p:sp>
              <p:nvSpPr>
                <p:cNvPr id="1064" name="object 13">
                  <a:extLst>
                    <a:ext uri="{FF2B5EF4-FFF2-40B4-BE49-F238E27FC236}">
                      <a16:creationId xmlns:a16="http://schemas.microsoft.com/office/drawing/2014/main" id="{5D5513BE-71A7-8288-B388-F282E360B842}"/>
                    </a:ext>
                  </a:extLst>
                </p:cNvPr>
                <p:cNvSpPr/>
                <p:nvPr/>
              </p:nvSpPr>
              <p:spPr>
                <a:xfrm>
                  <a:off x="1850644" y="2464561"/>
                  <a:ext cx="1649730" cy="1786255"/>
                </a:xfrm>
                <a:custGeom>
                  <a:avLst/>
                  <a:gdLst/>
                  <a:ahLst/>
                  <a:cxnLst/>
                  <a:rect l="l" t="t" r="r" b="b"/>
                  <a:pathLst>
                    <a:path w="1649729" h="1786254">
                      <a:moveTo>
                        <a:pt x="0" y="446532"/>
                      </a:moveTo>
                      <a:lnTo>
                        <a:pt x="756793" y="446532"/>
                      </a:lnTo>
                      <a:lnTo>
                        <a:pt x="756793" y="0"/>
                      </a:lnTo>
                      <a:lnTo>
                        <a:pt x="1649730" y="893063"/>
                      </a:lnTo>
                      <a:lnTo>
                        <a:pt x="756793" y="1786001"/>
                      </a:lnTo>
                      <a:lnTo>
                        <a:pt x="756793" y="1339469"/>
                      </a:lnTo>
                      <a:lnTo>
                        <a:pt x="0" y="1339469"/>
                      </a:lnTo>
                      <a:lnTo>
                        <a:pt x="0" y="446532"/>
                      </a:lnTo>
                      <a:close/>
                    </a:path>
                  </a:pathLst>
                </a:custGeom>
                <a:ln w="25400">
                  <a:solidFill>
                    <a:srgbClr val="385D89"/>
                  </a:solidFill>
                </a:ln>
              </p:spPr>
              <p:txBody>
                <a:bodyPr wrap="square" lIns="0" tIns="0" rIns="0" bIns="0" rtlCol="0"/>
                <a:lstStyle/>
                <a:p>
                  <a:endParaRPr/>
                </a:p>
              </p:txBody>
            </p:sp>
          </p:grpSp>
        </p:grpSp>
      </p:grpSp>
      <p:grpSp>
        <p:nvGrpSpPr>
          <p:cNvPr id="1065" name="Group 1064">
            <a:extLst>
              <a:ext uri="{FF2B5EF4-FFF2-40B4-BE49-F238E27FC236}">
                <a16:creationId xmlns:a16="http://schemas.microsoft.com/office/drawing/2014/main" id="{6724A5F4-5E5C-5E99-3B6E-2D66CD2597F6}"/>
              </a:ext>
            </a:extLst>
          </p:cNvPr>
          <p:cNvGrpSpPr/>
          <p:nvPr/>
        </p:nvGrpSpPr>
        <p:grpSpPr>
          <a:xfrm>
            <a:off x="8828021" y="4870905"/>
            <a:ext cx="1219822" cy="1188720"/>
            <a:chOff x="3602111" y="2571750"/>
            <a:chExt cx="1613397" cy="1571625"/>
          </a:xfrm>
        </p:grpSpPr>
        <p:sp>
          <p:nvSpPr>
            <p:cNvPr id="1066" name="object 15">
              <a:extLst>
                <a:ext uri="{FF2B5EF4-FFF2-40B4-BE49-F238E27FC236}">
                  <a16:creationId xmlns:a16="http://schemas.microsoft.com/office/drawing/2014/main" id="{95CC2D4B-A130-AAA4-7568-EF74BC413DB5}"/>
                </a:ext>
              </a:extLst>
            </p:cNvPr>
            <p:cNvSpPr/>
            <p:nvPr/>
          </p:nvSpPr>
          <p:spPr>
            <a:xfrm>
              <a:off x="3602111" y="2571750"/>
              <a:ext cx="1572260" cy="1571625"/>
            </a:xfrm>
            <a:custGeom>
              <a:avLst/>
              <a:gdLst/>
              <a:ahLst/>
              <a:cxnLst/>
              <a:rect l="l" t="t" r="r" b="b"/>
              <a:pathLst>
                <a:path w="1572260" h="1571625">
                  <a:moveTo>
                    <a:pt x="785876" y="0"/>
                  </a:moveTo>
                  <a:lnTo>
                    <a:pt x="738009" y="1434"/>
                  </a:lnTo>
                  <a:lnTo>
                    <a:pt x="690900" y="5681"/>
                  </a:lnTo>
                  <a:lnTo>
                    <a:pt x="644631" y="12659"/>
                  </a:lnTo>
                  <a:lnTo>
                    <a:pt x="599284" y="22286"/>
                  </a:lnTo>
                  <a:lnTo>
                    <a:pt x="554942" y="34480"/>
                  </a:lnTo>
                  <a:lnTo>
                    <a:pt x="511685" y="49159"/>
                  </a:lnTo>
                  <a:lnTo>
                    <a:pt x="469598" y="66240"/>
                  </a:lnTo>
                  <a:lnTo>
                    <a:pt x="428762" y="85642"/>
                  </a:lnTo>
                  <a:lnTo>
                    <a:pt x="389259" y="107282"/>
                  </a:lnTo>
                  <a:lnTo>
                    <a:pt x="351172" y="131077"/>
                  </a:lnTo>
                  <a:lnTo>
                    <a:pt x="314583" y="156947"/>
                  </a:lnTo>
                  <a:lnTo>
                    <a:pt x="279574" y="184808"/>
                  </a:lnTo>
                  <a:lnTo>
                    <a:pt x="246227" y="214579"/>
                  </a:lnTo>
                  <a:lnTo>
                    <a:pt x="214625" y="246178"/>
                  </a:lnTo>
                  <a:lnTo>
                    <a:pt x="184850" y="279521"/>
                  </a:lnTo>
                  <a:lnTo>
                    <a:pt x="156984" y="314528"/>
                  </a:lnTo>
                  <a:lnTo>
                    <a:pt x="131110" y="351116"/>
                  </a:lnTo>
                  <a:lnTo>
                    <a:pt x="107310" y="389203"/>
                  </a:lnTo>
                  <a:lnTo>
                    <a:pt x="85665" y="428706"/>
                  </a:lnTo>
                  <a:lnTo>
                    <a:pt x="66259" y="469544"/>
                  </a:lnTo>
                  <a:lnTo>
                    <a:pt x="49174" y="511634"/>
                  </a:lnTo>
                  <a:lnTo>
                    <a:pt x="34491" y="554895"/>
                  </a:lnTo>
                  <a:lnTo>
                    <a:pt x="22293" y="599243"/>
                  </a:lnTo>
                  <a:lnTo>
                    <a:pt x="12663" y="644598"/>
                  </a:lnTo>
                  <a:lnTo>
                    <a:pt x="5683" y="690876"/>
                  </a:lnTo>
                  <a:lnTo>
                    <a:pt x="1434" y="737996"/>
                  </a:lnTo>
                  <a:lnTo>
                    <a:pt x="0" y="785876"/>
                  </a:lnTo>
                  <a:lnTo>
                    <a:pt x="1434" y="833741"/>
                  </a:lnTo>
                  <a:lnTo>
                    <a:pt x="5683" y="880849"/>
                  </a:lnTo>
                  <a:lnTo>
                    <a:pt x="12663" y="927115"/>
                  </a:lnTo>
                  <a:lnTo>
                    <a:pt x="22293" y="972459"/>
                  </a:lnTo>
                  <a:lnTo>
                    <a:pt x="34491" y="1016798"/>
                  </a:lnTo>
                  <a:lnTo>
                    <a:pt x="49174" y="1060050"/>
                  </a:lnTo>
                  <a:lnTo>
                    <a:pt x="66259" y="1102132"/>
                  </a:lnTo>
                  <a:lnTo>
                    <a:pt x="85665" y="1142962"/>
                  </a:lnTo>
                  <a:lnTo>
                    <a:pt x="107310" y="1182459"/>
                  </a:lnTo>
                  <a:lnTo>
                    <a:pt x="131110" y="1220540"/>
                  </a:lnTo>
                  <a:lnTo>
                    <a:pt x="156984" y="1257122"/>
                  </a:lnTo>
                  <a:lnTo>
                    <a:pt x="184850" y="1292124"/>
                  </a:lnTo>
                  <a:lnTo>
                    <a:pt x="214625" y="1325464"/>
                  </a:lnTo>
                  <a:lnTo>
                    <a:pt x="246227" y="1357059"/>
                  </a:lnTo>
                  <a:lnTo>
                    <a:pt x="279574" y="1386827"/>
                  </a:lnTo>
                  <a:lnTo>
                    <a:pt x="314583" y="1414686"/>
                  </a:lnTo>
                  <a:lnTo>
                    <a:pt x="351172" y="1440553"/>
                  </a:lnTo>
                  <a:lnTo>
                    <a:pt x="389259" y="1464347"/>
                  </a:lnTo>
                  <a:lnTo>
                    <a:pt x="428762" y="1485985"/>
                  </a:lnTo>
                  <a:lnTo>
                    <a:pt x="469598" y="1505386"/>
                  </a:lnTo>
                  <a:lnTo>
                    <a:pt x="511685" y="1522466"/>
                  </a:lnTo>
                  <a:lnTo>
                    <a:pt x="554942" y="1537144"/>
                  </a:lnTo>
                  <a:lnTo>
                    <a:pt x="599284" y="1549338"/>
                  </a:lnTo>
                  <a:lnTo>
                    <a:pt x="644631" y="1558965"/>
                  </a:lnTo>
                  <a:lnTo>
                    <a:pt x="690900" y="1565943"/>
                  </a:lnTo>
                  <a:lnTo>
                    <a:pt x="738009" y="1570191"/>
                  </a:lnTo>
                  <a:lnTo>
                    <a:pt x="785876" y="1571625"/>
                  </a:lnTo>
                  <a:lnTo>
                    <a:pt x="833742" y="1570191"/>
                  </a:lnTo>
                  <a:lnTo>
                    <a:pt x="880851" y="1565943"/>
                  </a:lnTo>
                  <a:lnTo>
                    <a:pt x="927120" y="1558965"/>
                  </a:lnTo>
                  <a:lnTo>
                    <a:pt x="972467" y="1549338"/>
                  </a:lnTo>
                  <a:lnTo>
                    <a:pt x="1016809" y="1537144"/>
                  </a:lnTo>
                  <a:lnTo>
                    <a:pt x="1060066" y="1522466"/>
                  </a:lnTo>
                  <a:lnTo>
                    <a:pt x="1102153" y="1505386"/>
                  </a:lnTo>
                  <a:lnTo>
                    <a:pt x="1142989" y="1485985"/>
                  </a:lnTo>
                  <a:lnTo>
                    <a:pt x="1182492" y="1464347"/>
                  </a:lnTo>
                  <a:lnTo>
                    <a:pt x="1220579" y="1440553"/>
                  </a:lnTo>
                  <a:lnTo>
                    <a:pt x="1257168" y="1414686"/>
                  </a:lnTo>
                  <a:lnTo>
                    <a:pt x="1292177" y="1386827"/>
                  </a:lnTo>
                  <a:lnTo>
                    <a:pt x="1325524" y="1357059"/>
                  </a:lnTo>
                  <a:lnTo>
                    <a:pt x="1357126" y="1325464"/>
                  </a:lnTo>
                  <a:lnTo>
                    <a:pt x="1386901" y="1292124"/>
                  </a:lnTo>
                  <a:lnTo>
                    <a:pt x="1414767" y="1257122"/>
                  </a:lnTo>
                  <a:lnTo>
                    <a:pt x="1440641" y="1220540"/>
                  </a:lnTo>
                  <a:lnTo>
                    <a:pt x="1464441" y="1182459"/>
                  </a:lnTo>
                  <a:lnTo>
                    <a:pt x="1486086" y="1142962"/>
                  </a:lnTo>
                  <a:lnTo>
                    <a:pt x="1505492" y="1102132"/>
                  </a:lnTo>
                  <a:lnTo>
                    <a:pt x="1522577" y="1060050"/>
                  </a:lnTo>
                  <a:lnTo>
                    <a:pt x="1537260" y="1016798"/>
                  </a:lnTo>
                  <a:lnTo>
                    <a:pt x="1549458" y="972459"/>
                  </a:lnTo>
                  <a:lnTo>
                    <a:pt x="1559088" y="927115"/>
                  </a:lnTo>
                  <a:lnTo>
                    <a:pt x="1566068" y="880849"/>
                  </a:lnTo>
                  <a:lnTo>
                    <a:pt x="1570317" y="833741"/>
                  </a:lnTo>
                  <a:lnTo>
                    <a:pt x="1571752" y="785876"/>
                  </a:lnTo>
                  <a:lnTo>
                    <a:pt x="1570317" y="737996"/>
                  </a:lnTo>
                  <a:lnTo>
                    <a:pt x="1566068" y="690876"/>
                  </a:lnTo>
                  <a:lnTo>
                    <a:pt x="1559088" y="644598"/>
                  </a:lnTo>
                  <a:lnTo>
                    <a:pt x="1549458" y="599243"/>
                  </a:lnTo>
                  <a:lnTo>
                    <a:pt x="1537260" y="554895"/>
                  </a:lnTo>
                  <a:lnTo>
                    <a:pt x="1522577" y="511634"/>
                  </a:lnTo>
                  <a:lnTo>
                    <a:pt x="1505492" y="469544"/>
                  </a:lnTo>
                  <a:lnTo>
                    <a:pt x="1486086" y="428706"/>
                  </a:lnTo>
                  <a:lnTo>
                    <a:pt x="1464441" y="389203"/>
                  </a:lnTo>
                  <a:lnTo>
                    <a:pt x="1440641" y="351116"/>
                  </a:lnTo>
                  <a:lnTo>
                    <a:pt x="1414767" y="314528"/>
                  </a:lnTo>
                  <a:lnTo>
                    <a:pt x="1386901" y="279521"/>
                  </a:lnTo>
                  <a:lnTo>
                    <a:pt x="1357126" y="246178"/>
                  </a:lnTo>
                  <a:lnTo>
                    <a:pt x="1325524" y="214579"/>
                  </a:lnTo>
                  <a:lnTo>
                    <a:pt x="1292177" y="184808"/>
                  </a:lnTo>
                  <a:lnTo>
                    <a:pt x="1257168" y="156947"/>
                  </a:lnTo>
                  <a:lnTo>
                    <a:pt x="1220579" y="131077"/>
                  </a:lnTo>
                  <a:lnTo>
                    <a:pt x="1182492" y="107282"/>
                  </a:lnTo>
                  <a:lnTo>
                    <a:pt x="1142989" y="85642"/>
                  </a:lnTo>
                  <a:lnTo>
                    <a:pt x="1102153" y="66240"/>
                  </a:lnTo>
                  <a:lnTo>
                    <a:pt x="1060066" y="49159"/>
                  </a:lnTo>
                  <a:lnTo>
                    <a:pt x="1016809" y="34480"/>
                  </a:lnTo>
                  <a:lnTo>
                    <a:pt x="972467" y="22286"/>
                  </a:lnTo>
                  <a:lnTo>
                    <a:pt x="927120" y="12659"/>
                  </a:lnTo>
                  <a:lnTo>
                    <a:pt x="880851" y="5681"/>
                  </a:lnTo>
                  <a:lnTo>
                    <a:pt x="833742" y="1434"/>
                  </a:lnTo>
                  <a:lnTo>
                    <a:pt x="785876" y="0"/>
                  </a:lnTo>
                  <a:close/>
                </a:path>
              </a:pathLst>
            </a:custGeom>
            <a:solidFill>
              <a:srgbClr val="FFC000"/>
            </a:solidFill>
          </p:spPr>
          <p:txBody>
            <a:bodyPr wrap="square" lIns="0" tIns="0" rIns="0" bIns="0" rtlCol="0"/>
            <a:lstStyle/>
            <a:p>
              <a:pPr algn="ctr"/>
              <a:endParaRPr lang="en-US" dirty="0"/>
            </a:p>
            <a:p>
              <a:pPr algn="ctr"/>
              <a:r>
                <a:rPr lang="en-US" sz="2200" dirty="0">
                  <a:solidFill>
                    <a:schemeClr val="bg1"/>
                  </a:solidFill>
                </a:rPr>
                <a:t>0.30</a:t>
              </a:r>
              <a:endParaRPr sz="2200" dirty="0">
                <a:solidFill>
                  <a:schemeClr val="bg1"/>
                </a:solidFill>
              </a:endParaRPr>
            </a:p>
          </p:txBody>
        </p:sp>
        <p:sp>
          <p:nvSpPr>
            <p:cNvPr id="1067" name="object 16">
              <a:extLst>
                <a:ext uri="{FF2B5EF4-FFF2-40B4-BE49-F238E27FC236}">
                  <a16:creationId xmlns:a16="http://schemas.microsoft.com/office/drawing/2014/main" id="{0874552A-ED9F-4D09-1100-BA1788220CAC}"/>
                </a:ext>
              </a:extLst>
            </p:cNvPr>
            <p:cNvSpPr/>
            <p:nvPr/>
          </p:nvSpPr>
          <p:spPr>
            <a:xfrm>
              <a:off x="3643248" y="2571750"/>
              <a:ext cx="1572260" cy="1571625"/>
            </a:xfrm>
            <a:custGeom>
              <a:avLst/>
              <a:gdLst/>
              <a:ahLst/>
              <a:cxnLst/>
              <a:rect l="l" t="t" r="r" b="b"/>
              <a:pathLst>
                <a:path w="1572260" h="1571625">
                  <a:moveTo>
                    <a:pt x="0" y="785876"/>
                  </a:moveTo>
                  <a:lnTo>
                    <a:pt x="1434" y="737996"/>
                  </a:lnTo>
                  <a:lnTo>
                    <a:pt x="5683" y="690876"/>
                  </a:lnTo>
                  <a:lnTo>
                    <a:pt x="12663" y="644598"/>
                  </a:lnTo>
                  <a:lnTo>
                    <a:pt x="22293" y="599243"/>
                  </a:lnTo>
                  <a:lnTo>
                    <a:pt x="34491" y="554895"/>
                  </a:lnTo>
                  <a:lnTo>
                    <a:pt x="49174" y="511634"/>
                  </a:lnTo>
                  <a:lnTo>
                    <a:pt x="66259" y="469544"/>
                  </a:lnTo>
                  <a:lnTo>
                    <a:pt x="85665" y="428706"/>
                  </a:lnTo>
                  <a:lnTo>
                    <a:pt x="107310" y="389203"/>
                  </a:lnTo>
                  <a:lnTo>
                    <a:pt x="131110" y="351116"/>
                  </a:lnTo>
                  <a:lnTo>
                    <a:pt x="156984" y="314528"/>
                  </a:lnTo>
                  <a:lnTo>
                    <a:pt x="184850" y="279521"/>
                  </a:lnTo>
                  <a:lnTo>
                    <a:pt x="214625" y="246178"/>
                  </a:lnTo>
                  <a:lnTo>
                    <a:pt x="246227" y="214579"/>
                  </a:lnTo>
                  <a:lnTo>
                    <a:pt x="279574" y="184808"/>
                  </a:lnTo>
                  <a:lnTo>
                    <a:pt x="314583" y="156947"/>
                  </a:lnTo>
                  <a:lnTo>
                    <a:pt x="351172" y="131077"/>
                  </a:lnTo>
                  <a:lnTo>
                    <a:pt x="389259" y="107282"/>
                  </a:lnTo>
                  <a:lnTo>
                    <a:pt x="428762" y="85642"/>
                  </a:lnTo>
                  <a:lnTo>
                    <a:pt x="469598" y="66240"/>
                  </a:lnTo>
                  <a:lnTo>
                    <a:pt x="511685" y="49159"/>
                  </a:lnTo>
                  <a:lnTo>
                    <a:pt x="554942" y="34480"/>
                  </a:lnTo>
                  <a:lnTo>
                    <a:pt x="599284" y="22286"/>
                  </a:lnTo>
                  <a:lnTo>
                    <a:pt x="644631" y="12659"/>
                  </a:lnTo>
                  <a:lnTo>
                    <a:pt x="690900" y="5681"/>
                  </a:lnTo>
                  <a:lnTo>
                    <a:pt x="738009" y="1434"/>
                  </a:lnTo>
                  <a:lnTo>
                    <a:pt x="785876" y="0"/>
                  </a:lnTo>
                  <a:lnTo>
                    <a:pt x="833742" y="1434"/>
                  </a:lnTo>
                  <a:lnTo>
                    <a:pt x="880851" y="5681"/>
                  </a:lnTo>
                  <a:lnTo>
                    <a:pt x="927120" y="12659"/>
                  </a:lnTo>
                  <a:lnTo>
                    <a:pt x="972467" y="22286"/>
                  </a:lnTo>
                  <a:lnTo>
                    <a:pt x="1016809" y="34480"/>
                  </a:lnTo>
                  <a:lnTo>
                    <a:pt x="1060066" y="49159"/>
                  </a:lnTo>
                  <a:lnTo>
                    <a:pt x="1102153" y="66240"/>
                  </a:lnTo>
                  <a:lnTo>
                    <a:pt x="1142989" y="85642"/>
                  </a:lnTo>
                  <a:lnTo>
                    <a:pt x="1182492" y="107282"/>
                  </a:lnTo>
                  <a:lnTo>
                    <a:pt x="1220579" y="131077"/>
                  </a:lnTo>
                  <a:lnTo>
                    <a:pt x="1257168" y="156947"/>
                  </a:lnTo>
                  <a:lnTo>
                    <a:pt x="1292177" y="184808"/>
                  </a:lnTo>
                  <a:lnTo>
                    <a:pt x="1325524" y="214579"/>
                  </a:lnTo>
                  <a:lnTo>
                    <a:pt x="1357126" y="246178"/>
                  </a:lnTo>
                  <a:lnTo>
                    <a:pt x="1386901" y="279521"/>
                  </a:lnTo>
                  <a:lnTo>
                    <a:pt x="1414767" y="314528"/>
                  </a:lnTo>
                  <a:lnTo>
                    <a:pt x="1440641" y="351116"/>
                  </a:lnTo>
                  <a:lnTo>
                    <a:pt x="1464441" y="389203"/>
                  </a:lnTo>
                  <a:lnTo>
                    <a:pt x="1486086" y="428706"/>
                  </a:lnTo>
                  <a:lnTo>
                    <a:pt x="1505492" y="469544"/>
                  </a:lnTo>
                  <a:lnTo>
                    <a:pt x="1522577" y="511634"/>
                  </a:lnTo>
                  <a:lnTo>
                    <a:pt x="1537260" y="554895"/>
                  </a:lnTo>
                  <a:lnTo>
                    <a:pt x="1549458" y="599243"/>
                  </a:lnTo>
                  <a:lnTo>
                    <a:pt x="1559088" y="644598"/>
                  </a:lnTo>
                  <a:lnTo>
                    <a:pt x="1566068" y="690876"/>
                  </a:lnTo>
                  <a:lnTo>
                    <a:pt x="1570317" y="737996"/>
                  </a:lnTo>
                  <a:lnTo>
                    <a:pt x="1571752" y="785876"/>
                  </a:lnTo>
                  <a:lnTo>
                    <a:pt x="1570317" y="833741"/>
                  </a:lnTo>
                  <a:lnTo>
                    <a:pt x="1566068" y="880849"/>
                  </a:lnTo>
                  <a:lnTo>
                    <a:pt x="1559088" y="927115"/>
                  </a:lnTo>
                  <a:lnTo>
                    <a:pt x="1549458" y="972459"/>
                  </a:lnTo>
                  <a:lnTo>
                    <a:pt x="1537260" y="1016798"/>
                  </a:lnTo>
                  <a:lnTo>
                    <a:pt x="1522577" y="1060050"/>
                  </a:lnTo>
                  <a:lnTo>
                    <a:pt x="1505492" y="1102132"/>
                  </a:lnTo>
                  <a:lnTo>
                    <a:pt x="1486086" y="1142962"/>
                  </a:lnTo>
                  <a:lnTo>
                    <a:pt x="1464441" y="1182459"/>
                  </a:lnTo>
                  <a:lnTo>
                    <a:pt x="1440641" y="1220540"/>
                  </a:lnTo>
                  <a:lnTo>
                    <a:pt x="1414767" y="1257122"/>
                  </a:lnTo>
                  <a:lnTo>
                    <a:pt x="1386901" y="1292124"/>
                  </a:lnTo>
                  <a:lnTo>
                    <a:pt x="1357126" y="1325464"/>
                  </a:lnTo>
                  <a:lnTo>
                    <a:pt x="1325524" y="1357059"/>
                  </a:lnTo>
                  <a:lnTo>
                    <a:pt x="1292177" y="1386827"/>
                  </a:lnTo>
                  <a:lnTo>
                    <a:pt x="1257168" y="1414686"/>
                  </a:lnTo>
                  <a:lnTo>
                    <a:pt x="1220579" y="1440553"/>
                  </a:lnTo>
                  <a:lnTo>
                    <a:pt x="1182492" y="1464347"/>
                  </a:lnTo>
                  <a:lnTo>
                    <a:pt x="1142989" y="1485985"/>
                  </a:lnTo>
                  <a:lnTo>
                    <a:pt x="1102153" y="1505386"/>
                  </a:lnTo>
                  <a:lnTo>
                    <a:pt x="1060066" y="1522466"/>
                  </a:lnTo>
                  <a:lnTo>
                    <a:pt x="1016809" y="1537144"/>
                  </a:lnTo>
                  <a:lnTo>
                    <a:pt x="972467" y="1549338"/>
                  </a:lnTo>
                  <a:lnTo>
                    <a:pt x="927120" y="1558965"/>
                  </a:lnTo>
                  <a:lnTo>
                    <a:pt x="880851" y="1565943"/>
                  </a:lnTo>
                  <a:lnTo>
                    <a:pt x="833742" y="1570191"/>
                  </a:lnTo>
                  <a:lnTo>
                    <a:pt x="785876" y="1571625"/>
                  </a:lnTo>
                  <a:lnTo>
                    <a:pt x="738009" y="1570191"/>
                  </a:lnTo>
                  <a:lnTo>
                    <a:pt x="690900" y="1565943"/>
                  </a:lnTo>
                  <a:lnTo>
                    <a:pt x="644631" y="1558965"/>
                  </a:lnTo>
                  <a:lnTo>
                    <a:pt x="599284" y="1549338"/>
                  </a:lnTo>
                  <a:lnTo>
                    <a:pt x="554942" y="1537144"/>
                  </a:lnTo>
                  <a:lnTo>
                    <a:pt x="511685" y="1522466"/>
                  </a:lnTo>
                  <a:lnTo>
                    <a:pt x="469598" y="1505386"/>
                  </a:lnTo>
                  <a:lnTo>
                    <a:pt x="428762" y="1485985"/>
                  </a:lnTo>
                  <a:lnTo>
                    <a:pt x="389259" y="1464347"/>
                  </a:lnTo>
                  <a:lnTo>
                    <a:pt x="351172" y="1440553"/>
                  </a:lnTo>
                  <a:lnTo>
                    <a:pt x="314583" y="1414686"/>
                  </a:lnTo>
                  <a:lnTo>
                    <a:pt x="279574" y="1386827"/>
                  </a:lnTo>
                  <a:lnTo>
                    <a:pt x="246227" y="1357059"/>
                  </a:lnTo>
                  <a:lnTo>
                    <a:pt x="214625" y="1325464"/>
                  </a:lnTo>
                  <a:lnTo>
                    <a:pt x="184850" y="1292124"/>
                  </a:lnTo>
                  <a:lnTo>
                    <a:pt x="156984" y="1257122"/>
                  </a:lnTo>
                  <a:lnTo>
                    <a:pt x="131110" y="1220540"/>
                  </a:lnTo>
                  <a:lnTo>
                    <a:pt x="107310" y="1182459"/>
                  </a:lnTo>
                  <a:lnTo>
                    <a:pt x="85665" y="1142962"/>
                  </a:lnTo>
                  <a:lnTo>
                    <a:pt x="66259" y="1102132"/>
                  </a:lnTo>
                  <a:lnTo>
                    <a:pt x="49174" y="1060050"/>
                  </a:lnTo>
                  <a:lnTo>
                    <a:pt x="34491" y="1016798"/>
                  </a:lnTo>
                  <a:lnTo>
                    <a:pt x="22293" y="972459"/>
                  </a:lnTo>
                  <a:lnTo>
                    <a:pt x="12663" y="927115"/>
                  </a:lnTo>
                  <a:lnTo>
                    <a:pt x="5683" y="880849"/>
                  </a:lnTo>
                  <a:lnTo>
                    <a:pt x="1434" y="833741"/>
                  </a:lnTo>
                  <a:lnTo>
                    <a:pt x="0" y="785876"/>
                  </a:lnTo>
                  <a:close/>
                </a:path>
              </a:pathLst>
            </a:custGeom>
            <a:ln w="25400">
              <a:solidFill>
                <a:srgbClr val="FFC000"/>
              </a:solidFill>
            </a:ln>
          </p:spPr>
          <p:txBody>
            <a:bodyPr wrap="square" lIns="0" tIns="0" rIns="0" bIns="0" rtlCol="0"/>
            <a:lstStyle/>
            <a:p>
              <a:endParaRPr/>
            </a:p>
          </p:txBody>
        </p:sp>
      </p:grpSp>
      <p:sp>
        <p:nvSpPr>
          <p:cNvPr id="1068" name="object 14">
            <a:extLst>
              <a:ext uri="{FF2B5EF4-FFF2-40B4-BE49-F238E27FC236}">
                <a16:creationId xmlns:a16="http://schemas.microsoft.com/office/drawing/2014/main" id="{5DCDEE8A-CE45-21E5-854B-874A667B8395}"/>
              </a:ext>
            </a:extLst>
          </p:cNvPr>
          <p:cNvSpPr txBox="1"/>
          <p:nvPr/>
        </p:nvSpPr>
        <p:spPr>
          <a:xfrm>
            <a:off x="3820618" y="5258665"/>
            <a:ext cx="927735" cy="352019"/>
          </a:xfrm>
          <a:prstGeom prst="rect">
            <a:avLst/>
          </a:prstGeom>
        </p:spPr>
        <p:txBody>
          <a:bodyPr vert="horz" wrap="square" lIns="0" tIns="13335" rIns="0" bIns="0" rtlCol="0">
            <a:spAutoFit/>
          </a:bodyPr>
          <a:lstStyle/>
          <a:p>
            <a:pPr marL="12700">
              <a:spcBef>
                <a:spcPts val="105"/>
              </a:spcBef>
            </a:pPr>
            <a:r>
              <a:rPr lang="en-GB" sz="2200" spc="-260" dirty="0">
                <a:solidFill>
                  <a:srgbClr val="FFFFFF"/>
                </a:solidFill>
                <a:latin typeface="Verdana"/>
                <a:cs typeface="Verdana"/>
              </a:rPr>
              <a:t>2024</a:t>
            </a:r>
            <a:endParaRPr sz="2200" dirty="0">
              <a:latin typeface="Verdana"/>
              <a:cs typeface="Verdana"/>
            </a:endParaRPr>
          </a:p>
        </p:txBody>
      </p:sp>
      <p:sp>
        <p:nvSpPr>
          <p:cNvPr id="1069" name="object 14">
            <a:extLst>
              <a:ext uri="{FF2B5EF4-FFF2-40B4-BE49-F238E27FC236}">
                <a16:creationId xmlns:a16="http://schemas.microsoft.com/office/drawing/2014/main" id="{B4A5F4C7-5909-910F-E087-3330F233B7C9}"/>
              </a:ext>
            </a:extLst>
          </p:cNvPr>
          <p:cNvSpPr txBox="1"/>
          <p:nvPr/>
        </p:nvSpPr>
        <p:spPr>
          <a:xfrm>
            <a:off x="7495228" y="5289256"/>
            <a:ext cx="927735" cy="352019"/>
          </a:xfrm>
          <a:prstGeom prst="rect">
            <a:avLst/>
          </a:prstGeom>
        </p:spPr>
        <p:txBody>
          <a:bodyPr vert="horz" wrap="square" lIns="0" tIns="13335" rIns="0" bIns="0" rtlCol="0">
            <a:spAutoFit/>
          </a:bodyPr>
          <a:lstStyle/>
          <a:p>
            <a:pPr marL="12700">
              <a:spcBef>
                <a:spcPts val="105"/>
              </a:spcBef>
            </a:pPr>
            <a:r>
              <a:rPr lang="en-GB" sz="2200" spc="-260" dirty="0">
                <a:solidFill>
                  <a:srgbClr val="FFFFFF"/>
                </a:solidFill>
                <a:latin typeface="Verdana"/>
                <a:cs typeface="Verdana"/>
              </a:rPr>
              <a:t>2025</a:t>
            </a:r>
            <a:endParaRPr sz="2200" dirty="0">
              <a:latin typeface="Verdana"/>
              <a:cs typeface="Verdana"/>
            </a:endParaRPr>
          </a:p>
        </p:txBody>
      </p:sp>
      <p:sp>
        <p:nvSpPr>
          <p:cNvPr id="1077" name="TextBox 1076">
            <a:extLst>
              <a:ext uri="{FF2B5EF4-FFF2-40B4-BE49-F238E27FC236}">
                <a16:creationId xmlns:a16="http://schemas.microsoft.com/office/drawing/2014/main" id="{27245FAC-7C9B-4821-AD70-1E78B30652CF}"/>
              </a:ext>
            </a:extLst>
          </p:cNvPr>
          <p:cNvSpPr txBox="1"/>
          <p:nvPr/>
        </p:nvSpPr>
        <p:spPr>
          <a:xfrm>
            <a:off x="5426547" y="5230345"/>
            <a:ext cx="773179" cy="430887"/>
          </a:xfrm>
          <a:prstGeom prst="rect">
            <a:avLst/>
          </a:prstGeom>
          <a:noFill/>
        </p:spPr>
        <p:txBody>
          <a:bodyPr wrap="square">
            <a:spAutoFit/>
          </a:bodyPr>
          <a:lstStyle/>
          <a:p>
            <a:r>
              <a:rPr lang="en-US" sz="2200" dirty="0">
                <a:solidFill>
                  <a:schemeClr val="bg1"/>
                </a:solidFill>
                <a:latin typeface="+mj-lt"/>
              </a:rPr>
              <a:t>0.34</a:t>
            </a:r>
            <a:endParaRPr lang="en-CY" sz="2200" dirty="0">
              <a:solidFill>
                <a:schemeClr val="bg1"/>
              </a:solidFill>
              <a:latin typeface="+mj-lt"/>
            </a:endParaRPr>
          </a:p>
        </p:txBody>
      </p:sp>
      <p:sp>
        <p:nvSpPr>
          <p:cNvPr id="2" name="TextBox 1">
            <a:extLst>
              <a:ext uri="{FF2B5EF4-FFF2-40B4-BE49-F238E27FC236}">
                <a16:creationId xmlns:a16="http://schemas.microsoft.com/office/drawing/2014/main" id="{527B2201-0B20-77D1-32FE-8374503E2BD9}"/>
              </a:ext>
            </a:extLst>
          </p:cNvPr>
          <p:cNvSpPr txBox="1"/>
          <p:nvPr/>
        </p:nvSpPr>
        <p:spPr>
          <a:xfrm>
            <a:off x="5130861" y="1759290"/>
            <a:ext cx="1285040" cy="430887"/>
          </a:xfrm>
          <a:prstGeom prst="rect">
            <a:avLst/>
          </a:prstGeom>
          <a:noFill/>
        </p:spPr>
        <p:txBody>
          <a:bodyPr wrap="square">
            <a:spAutoFit/>
          </a:bodyPr>
          <a:lstStyle/>
          <a:p>
            <a:r>
              <a:rPr lang="en-US" sz="2200" dirty="0">
                <a:solidFill>
                  <a:schemeClr val="bg1"/>
                </a:solidFill>
                <a:latin typeface="+mj-lt"/>
              </a:rPr>
              <a:t>32224</a:t>
            </a:r>
            <a:endParaRPr lang="en-CY" sz="2200" dirty="0">
              <a:solidFill>
                <a:schemeClr val="bg1"/>
              </a:solidFill>
              <a:latin typeface="+mj-lt"/>
            </a:endParaRPr>
          </a:p>
        </p:txBody>
      </p:sp>
    </p:spTree>
    <p:extLst>
      <p:ext uri="{BB962C8B-B14F-4D97-AF65-F5344CB8AC3E}">
        <p14:creationId xmlns:p14="http://schemas.microsoft.com/office/powerpoint/2010/main" val="2263997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BDEEA-DEDF-1E38-9FC3-8283D5F8CDD8}"/>
            </a:ext>
          </a:extLst>
        </p:cNvPr>
        <p:cNvGrpSpPr/>
        <p:nvPr/>
      </p:nvGrpSpPr>
      <p:grpSpPr>
        <a:xfrm>
          <a:off x="0" y="0"/>
          <a:ext cx="0" cy="0"/>
          <a:chOff x="0" y="0"/>
          <a:chExt cx="0" cy="0"/>
        </a:xfrm>
      </p:grpSpPr>
      <p:pic>
        <p:nvPicPr>
          <p:cNvPr id="1026" name="Picture 2" descr="Cleaning products linked to poorer lung function - BBC News">
            <a:extLst>
              <a:ext uri="{FF2B5EF4-FFF2-40B4-BE49-F238E27FC236}">
                <a16:creationId xmlns:a16="http://schemas.microsoft.com/office/drawing/2014/main" id="{036B3910-3B95-A9A1-6D57-9AF08ACB6AE5}"/>
              </a:ext>
            </a:extLst>
          </p:cNvPr>
          <p:cNvPicPr>
            <a:picLocks noChangeAspect="1" noChangeArrowheads="1"/>
          </p:cNvPicPr>
          <p:nvPr/>
        </p:nvPicPr>
        <p:blipFill>
          <a:blip r:embed="rId2">
            <a:alphaModFix amt="34000"/>
            <a:extLst>
              <a:ext uri="{28A0092B-C50C-407E-A947-70E740481C1C}">
                <a14:useLocalDpi xmlns:a14="http://schemas.microsoft.com/office/drawing/2010/main" val="0"/>
              </a:ext>
            </a:extLst>
          </a:blip>
          <a:srcRect/>
          <a:stretch>
            <a:fillRect/>
          </a:stretch>
        </p:blipFill>
        <p:spPr bwMode="auto">
          <a:xfrm>
            <a:off x="78953" y="-160205"/>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278AAD1-201E-CF7C-CB66-C48F3FD86EA7}"/>
              </a:ext>
            </a:extLst>
          </p:cNvPr>
          <p:cNvSpPr txBox="1"/>
          <p:nvPr/>
        </p:nvSpPr>
        <p:spPr>
          <a:xfrm>
            <a:off x="380999" y="160204"/>
            <a:ext cx="7945629" cy="461665"/>
          </a:xfrm>
          <a:prstGeom prst="rect">
            <a:avLst/>
          </a:prstGeom>
          <a:noFill/>
        </p:spPr>
        <p:txBody>
          <a:bodyPr wrap="square" rtlCol="0">
            <a:spAutoFit/>
          </a:bodyPr>
          <a:lstStyle/>
          <a:p>
            <a:r>
              <a:rPr lang="en-US" sz="2400" dirty="0">
                <a:latin typeface="+mj-lt"/>
              </a:rPr>
              <a:t>Chemical consumption of each department (Liters)</a:t>
            </a:r>
            <a:endParaRPr lang="en-CY" sz="2400" dirty="0">
              <a:latin typeface="+mj-lt"/>
            </a:endParaRPr>
          </a:p>
        </p:txBody>
      </p:sp>
      <p:grpSp>
        <p:nvGrpSpPr>
          <p:cNvPr id="51" name="Group 50">
            <a:extLst>
              <a:ext uri="{FF2B5EF4-FFF2-40B4-BE49-F238E27FC236}">
                <a16:creationId xmlns:a16="http://schemas.microsoft.com/office/drawing/2014/main" id="{4182D560-C4E4-018C-4C1F-5E133B8781D8}"/>
              </a:ext>
            </a:extLst>
          </p:cNvPr>
          <p:cNvGrpSpPr/>
          <p:nvPr/>
        </p:nvGrpSpPr>
        <p:grpSpPr>
          <a:xfrm>
            <a:off x="4724398" y="838294"/>
            <a:ext cx="985647" cy="983001"/>
            <a:chOff x="1571625" y="2464561"/>
            <a:chExt cx="1929130" cy="1786255"/>
          </a:xfrm>
        </p:grpSpPr>
        <p:sp>
          <p:nvSpPr>
            <p:cNvPr id="52" name="object 12">
              <a:extLst>
                <a:ext uri="{FF2B5EF4-FFF2-40B4-BE49-F238E27FC236}">
                  <a16:creationId xmlns:a16="http://schemas.microsoft.com/office/drawing/2014/main" id="{EF380CE9-C74A-C8C0-6528-71D003D740D0}"/>
                </a:ext>
              </a:extLst>
            </p:cNvPr>
            <p:cNvSpPr/>
            <p:nvPr/>
          </p:nvSpPr>
          <p:spPr>
            <a:xfrm>
              <a:off x="1683257" y="2911094"/>
              <a:ext cx="111760" cy="893444"/>
            </a:xfrm>
            <a:custGeom>
              <a:avLst/>
              <a:gdLst/>
              <a:ahLst/>
              <a:cxnLst/>
              <a:rect l="l" t="t" r="r" b="b"/>
              <a:pathLst>
                <a:path w="111760" h="893445">
                  <a:moveTo>
                    <a:pt x="0" y="0"/>
                  </a:moveTo>
                  <a:lnTo>
                    <a:pt x="111633" y="0"/>
                  </a:lnTo>
                  <a:lnTo>
                    <a:pt x="111633"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53" name="Group 52">
              <a:extLst>
                <a:ext uri="{FF2B5EF4-FFF2-40B4-BE49-F238E27FC236}">
                  <a16:creationId xmlns:a16="http://schemas.microsoft.com/office/drawing/2014/main" id="{90C14BA9-4A27-6108-E4F3-10846D1849FE}"/>
                </a:ext>
              </a:extLst>
            </p:cNvPr>
            <p:cNvGrpSpPr/>
            <p:nvPr/>
          </p:nvGrpSpPr>
          <p:grpSpPr>
            <a:xfrm>
              <a:off x="1571625" y="2464561"/>
              <a:ext cx="1929130" cy="1786255"/>
              <a:chOff x="1571625" y="2464561"/>
              <a:chExt cx="1929130" cy="1786255"/>
            </a:xfrm>
          </p:grpSpPr>
          <p:sp>
            <p:nvSpPr>
              <p:cNvPr id="54" name="object 11">
                <a:extLst>
                  <a:ext uri="{FF2B5EF4-FFF2-40B4-BE49-F238E27FC236}">
                    <a16:creationId xmlns:a16="http://schemas.microsoft.com/office/drawing/2014/main" id="{2D425434-F64C-5B56-4881-2BCD25DD8FE7}"/>
                  </a:ext>
                </a:extLst>
              </p:cNvPr>
              <p:cNvSpPr/>
              <p:nvPr/>
            </p:nvSpPr>
            <p:spPr>
              <a:xfrm>
                <a:off x="1571625" y="2911094"/>
                <a:ext cx="55880" cy="893444"/>
              </a:xfrm>
              <a:custGeom>
                <a:avLst/>
                <a:gdLst/>
                <a:ahLst/>
                <a:cxnLst/>
                <a:rect l="l" t="t" r="r" b="b"/>
                <a:pathLst>
                  <a:path w="55880" h="893445">
                    <a:moveTo>
                      <a:pt x="0" y="0"/>
                    </a:moveTo>
                    <a:lnTo>
                      <a:pt x="55752" y="0"/>
                    </a:lnTo>
                    <a:lnTo>
                      <a:pt x="55752"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55" name="Group 54">
                <a:extLst>
                  <a:ext uri="{FF2B5EF4-FFF2-40B4-BE49-F238E27FC236}">
                    <a16:creationId xmlns:a16="http://schemas.microsoft.com/office/drawing/2014/main" id="{7CC61E90-E667-7A72-8204-ACFC02B8B0D7}"/>
                  </a:ext>
                </a:extLst>
              </p:cNvPr>
              <p:cNvGrpSpPr/>
              <p:nvPr/>
            </p:nvGrpSpPr>
            <p:grpSpPr>
              <a:xfrm>
                <a:off x="1571625" y="2464561"/>
                <a:ext cx="1929130" cy="1786255"/>
                <a:chOff x="1571625" y="2464561"/>
                <a:chExt cx="1929130" cy="1786255"/>
              </a:xfrm>
            </p:grpSpPr>
            <p:sp>
              <p:nvSpPr>
                <p:cNvPr id="56" name="object 10">
                  <a:extLst>
                    <a:ext uri="{FF2B5EF4-FFF2-40B4-BE49-F238E27FC236}">
                      <a16:creationId xmlns:a16="http://schemas.microsoft.com/office/drawing/2014/main" id="{A80AB89A-4A31-3091-B14A-B4EA4B83BFBA}"/>
                    </a:ext>
                  </a:extLst>
                </p:cNvPr>
                <p:cNvSpPr/>
                <p:nvPr/>
              </p:nvSpPr>
              <p:spPr>
                <a:xfrm>
                  <a:off x="1571625" y="2464561"/>
                  <a:ext cx="1929130" cy="1786255"/>
                </a:xfrm>
                <a:custGeom>
                  <a:avLst/>
                  <a:gdLst/>
                  <a:ahLst/>
                  <a:cxnLst/>
                  <a:rect l="l" t="t" r="r" b="b"/>
                  <a:pathLst>
                    <a:path w="1929129" h="1786254">
                      <a:moveTo>
                        <a:pt x="55752" y="446532"/>
                      </a:moveTo>
                      <a:lnTo>
                        <a:pt x="0" y="446532"/>
                      </a:lnTo>
                      <a:lnTo>
                        <a:pt x="0" y="1339469"/>
                      </a:lnTo>
                      <a:lnTo>
                        <a:pt x="55752" y="1339469"/>
                      </a:lnTo>
                      <a:lnTo>
                        <a:pt x="55752" y="446532"/>
                      </a:lnTo>
                      <a:close/>
                    </a:path>
                    <a:path w="1929129" h="1786254">
                      <a:moveTo>
                        <a:pt x="223266" y="446532"/>
                      </a:moveTo>
                      <a:lnTo>
                        <a:pt x="111632" y="446532"/>
                      </a:lnTo>
                      <a:lnTo>
                        <a:pt x="111632" y="1339469"/>
                      </a:lnTo>
                      <a:lnTo>
                        <a:pt x="223266" y="1339469"/>
                      </a:lnTo>
                      <a:lnTo>
                        <a:pt x="223266" y="446532"/>
                      </a:lnTo>
                      <a:close/>
                    </a:path>
                    <a:path w="1929129" h="1786254">
                      <a:moveTo>
                        <a:pt x="1035812" y="0"/>
                      </a:moveTo>
                      <a:lnTo>
                        <a:pt x="1035812" y="446532"/>
                      </a:lnTo>
                      <a:lnTo>
                        <a:pt x="279019" y="446532"/>
                      </a:lnTo>
                      <a:lnTo>
                        <a:pt x="279019" y="1339469"/>
                      </a:lnTo>
                      <a:lnTo>
                        <a:pt x="1035812" y="1339469"/>
                      </a:lnTo>
                      <a:lnTo>
                        <a:pt x="1035812" y="1786001"/>
                      </a:lnTo>
                      <a:lnTo>
                        <a:pt x="1928749" y="893063"/>
                      </a:lnTo>
                      <a:lnTo>
                        <a:pt x="1035812" y="0"/>
                      </a:lnTo>
                      <a:close/>
                    </a:path>
                  </a:pathLst>
                </a:custGeom>
                <a:solidFill>
                  <a:srgbClr val="4F81BC"/>
                </a:solidFill>
              </p:spPr>
              <p:txBody>
                <a:bodyPr wrap="square" lIns="0" tIns="0" rIns="0" bIns="0" rtlCol="0"/>
                <a:lstStyle/>
                <a:p>
                  <a:endParaRPr/>
                </a:p>
              </p:txBody>
            </p:sp>
            <p:sp>
              <p:nvSpPr>
                <p:cNvPr id="57" name="object 13">
                  <a:extLst>
                    <a:ext uri="{FF2B5EF4-FFF2-40B4-BE49-F238E27FC236}">
                      <a16:creationId xmlns:a16="http://schemas.microsoft.com/office/drawing/2014/main" id="{3D2F97B0-75EE-48F6-A458-24EBC21D7450}"/>
                    </a:ext>
                  </a:extLst>
                </p:cNvPr>
                <p:cNvSpPr/>
                <p:nvPr/>
              </p:nvSpPr>
              <p:spPr>
                <a:xfrm>
                  <a:off x="1850644" y="2464561"/>
                  <a:ext cx="1649730" cy="1786255"/>
                </a:xfrm>
                <a:custGeom>
                  <a:avLst/>
                  <a:gdLst/>
                  <a:ahLst/>
                  <a:cxnLst/>
                  <a:rect l="l" t="t" r="r" b="b"/>
                  <a:pathLst>
                    <a:path w="1649729" h="1786254">
                      <a:moveTo>
                        <a:pt x="0" y="446532"/>
                      </a:moveTo>
                      <a:lnTo>
                        <a:pt x="756793" y="446532"/>
                      </a:lnTo>
                      <a:lnTo>
                        <a:pt x="756793" y="0"/>
                      </a:lnTo>
                      <a:lnTo>
                        <a:pt x="1649730" y="893063"/>
                      </a:lnTo>
                      <a:lnTo>
                        <a:pt x="756793" y="1786001"/>
                      </a:lnTo>
                      <a:lnTo>
                        <a:pt x="756793" y="1339469"/>
                      </a:lnTo>
                      <a:lnTo>
                        <a:pt x="0" y="1339469"/>
                      </a:lnTo>
                      <a:lnTo>
                        <a:pt x="0" y="446532"/>
                      </a:lnTo>
                      <a:close/>
                    </a:path>
                  </a:pathLst>
                </a:custGeom>
                <a:ln w="25400">
                  <a:solidFill>
                    <a:srgbClr val="385D89"/>
                  </a:solidFill>
                </a:ln>
              </p:spPr>
              <p:txBody>
                <a:bodyPr wrap="square" lIns="0" tIns="0" rIns="0" bIns="0" rtlCol="0"/>
                <a:lstStyle/>
                <a:p>
                  <a:endParaRPr/>
                </a:p>
              </p:txBody>
            </p:sp>
          </p:grpSp>
        </p:grpSp>
      </p:grpSp>
      <p:grpSp>
        <p:nvGrpSpPr>
          <p:cNvPr id="58" name="Group 57">
            <a:extLst>
              <a:ext uri="{FF2B5EF4-FFF2-40B4-BE49-F238E27FC236}">
                <a16:creationId xmlns:a16="http://schemas.microsoft.com/office/drawing/2014/main" id="{9A88661E-2565-0FAE-2BC6-C956F15CFC97}"/>
              </a:ext>
            </a:extLst>
          </p:cNvPr>
          <p:cNvGrpSpPr/>
          <p:nvPr/>
        </p:nvGrpSpPr>
        <p:grpSpPr>
          <a:xfrm>
            <a:off x="6145431" y="903827"/>
            <a:ext cx="854227" cy="851934"/>
            <a:chOff x="3643248" y="2571750"/>
            <a:chExt cx="1572260" cy="1571625"/>
          </a:xfrm>
        </p:grpSpPr>
        <p:sp>
          <p:nvSpPr>
            <p:cNvPr id="59" name="object 15">
              <a:extLst>
                <a:ext uri="{FF2B5EF4-FFF2-40B4-BE49-F238E27FC236}">
                  <a16:creationId xmlns:a16="http://schemas.microsoft.com/office/drawing/2014/main" id="{4A3EA57D-4BFA-E6A1-4355-CDFE2C42D592}"/>
                </a:ext>
              </a:extLst>
            </p:cNvPr>
            <p:cNvSpPr/>
            <p:nvPr/>
          </p:nvSpPr>
          <p:spPr>
            <a:xfrm>
              <a:off x="3643248" y="2571750"/>
              <a:ext cx="1572260" cy="1571625"/>
            </a:xfrm>
            <a:custGeom>
              <a:avLst/>
              <a:gdLst/>
              <a:ahLst/>
              <a:cxnLst/>
              <a:rect l="l" t="t" r="r" b="b"/>
              <a:pathLst>
                <a:path w="1572260" h="1571625">
                  <a:moveTo>
                    <a:pt x="785876" y="0"/>
                  </a:moveTo>
                  <a:lnTo>
                    <a:pt x="738009" y="1434"/>
                  </a:lnTo>
                  <a:lnTo>
                    <a:pt x="690900" y="5681"/>
                  </a:lnTo>
                  <a:lnTo>
                    <a:pt x="644631" y="12659"/>
                  </a:lnTo>
                  <a:lnTo>
                    <a:pt x="599284" y="22286"/>
                  </a:lnTo>
                  <a:lnTo>
                    <a:pt x="554942" y="34480"/>
                  </a:lnTo>
                  <a:lnTo>
                    <a:pt x="511685" y="49159"/>
                  </a:lnTo>
                  <a:lnTo>
                    <a:pt x="469598" y="66240"/>
                  </a:lnTo>
                  <a:lnTo>
                    <a:pt x="428762" y="85642"/>
                  </a:lnTo>
                  <a:lnTo>
                    <a:pt x="389259" y="107282"/>
                  </a:lnTo>
                  <a:lnTo>
                    <a:pt x="351172" y="131077"/>
                  </a:lnTo>
                  <a:lnTo>
                    <a:pt x="314583" y="156947"/>
                  </a:lnTo>
                  <a:lnTo>
                    <a:pt x="279574" y="184808"/>
                  </a:lnTo>
                  <a:lnTo>
                    <a:pt x="246227" y="214579"/>
                  </a:lnTo>
                  <a:lnTo>
                    <a:pt x="214625" y="246178"/>
                  </a:lnTo>
                  <a:lnTo>
                    <a:pt x="184850" y="279521"/>
                  </a:lnTo>
                  <a:lnTo>
                    <a:pt x="156984" y="314528"/>
                  </a:lnTo>
                  <a:lnTo>
                    <a:pt x="131110" y="351116"/>
                  </a:lnTo>
                  <a:lnTo>
                    <a:pt x="107310" y="389203"/>
                  </a:lnTo>
                  <a:lnTo>
                    <a:pt x="85665" y="428706"/>
                  </a:lnTo>
                  <a:lnTo>
                    <a:pt x="66259" y="469544"/>
                  </a:lnTo>
                  <a:lnTo>
                    <a:pt x="49174" y="511634"/>
                  </a:lnTo>
                  <a:lnTo>
                    <a:pt x="34491" y="554895"/>
                  </a:lnTo>
                  <a:lnTo>
                    <a:pt x="22293" y="599243"/>
                  </a:lnTo>
                  <a:lnTo>
                    <a:pt x="12663" y="644598"/>
                  </a:lnTo>
                  <a:lnTo>
                    <a:pt x="5683" y="690876"/>
                  </a:lnTo>
                  <a:lnTo>
                    <a:pt x="1434" y="737996"/>
                  </a:lnTo>
                  <a:lnTo>
                    <a:pt x="0" y="785876"/>
                  </a:lnTo>
                  <a:lnTo>
                    <a:pt x="1434" y="833741"/>
                  </a:lnTo>
                  <a:lnTo>
                    <a:pt x="5683" y="880849"/>
                  </a:lnTo>
                  <a:lnTo>
                    <a:pt x="12663" y="927115"/>
                  </a:lnTo>
                  <a:lnTo>
                    <a:pt x="22293" y="972459"/>
                  </a:lnTo>
                  <a:lnTo>
                    <a:pt x="34491" y="1016798"/>
                  </a:lnTo>
                  <a:lnTo>
                    <a:pt x="49174" y="1060050"/>
                  </a:lnTo>
                  <a:lnTo>
                    <a:pt x="66259" y="1102132"/>
                  </a:lnTo>
                  <a:lnTo>
                    <a:pt x="85665" y="1142962"/>
                  </a:lnTo>
                  <a:lnTo>
                    <a:pt x="107310" y="1182459"/>
                  </a:lnTo>
                  <a:lnTo>
                    <a:pt x="131110" y="1220540"/>
                  </a:lnTo>
                  <a:lnTo>
                    <a:pt x="156984" y="1257122"/>
                  </a:lnTo>
                  <a:lnTo>
                    <a:pt x="184850" y="1292124"/>
                  </a:lnTo>
                  <a:lnTo>
                    <a:pt x="214625" y="1325464"/>
                  </a:lnTo>
                  <a:lnTo>
                    <a:pt x="246227" y="1357059"/>
                  </a:lnTo>
                  <a:lnTo>
                    <a:pt x="279574" y="1386827"/>
                  </a:lnTo>
                  <a:lnTo>
                    <a:pt x="314583" y="1414686"/>
                  </a:lnTo>
                  <a:lnTo>
                    <a:pt x="351172" y="1440553"/>
                  </a:lnTo>
                  <a:lnTo>
                    <a:pt x="389259" y="1464347"/>
                  </a:lnTo>
                  <a:lnTo>
                    <a:pt x="428762" y="1485985"/>
                  </a:lnTo>
                  <a:lnTo>
                    <a:pt x="469598" y="1505386"/>
                  </a:lnTo>
                  <a:lnTo>
                    <a:pt x="511685" y="1522466"/>
                  </a:lnTo>
                  <a:lnTo>
                    <a:pt x="554942" y="1537144"/>
                  </a:lnTo>
                  <a:lnTo>
                    <a:pt x="599284" y="1549338"/>
                  </a:lnTo>
                  <a:lnTo>
                    <a:pt x="644631" y="1558965"/>
                  </a:lnTo>
                  <a:lnTo>
                    <a:pt x="690900" y="1565943"/>
                  </a:lnTo>
                  <a:lnTo>
                    <a:pt x="738009" y="1570191"/>
                  </a:lnTo>
                  <a:lnTo>
                    <a:pt x="785876" y="1571625"/>
                  </a:lnTo>
                  <a:lnTo>
                    <a:pt x="833742" y="1570191"/>
                  </a:lnTo>
                  <a:lnTo>
                    <a:pt x="880851" y="1565943"/>
                  </a:lnTo>
                  <a:lnTo>
                    <a:pt x="927120" y="1558965"/>
                  </a:lnTo>
                  <a:lnTo>
                    <a:pt x="972467" y="1549338"/>
                  </a:lnTo>
                  <a:lnTo>
                    <a:pt x="1016809" y="1537144"/>
                  </a:lnTo>
                  <a:lnTo>
                    <a:pt x="1060066" y="1522466"/>
                  </a:lnTo>
                  <a:lnTo>
                    <a:pt x="1102153" y="1505386"/>
                  </a:lnTo>
                  <a:lnTo>
                    <a:pt x="1142989" y="1485985"/>
                  </a:lnTo>
                  <a:lnTo>
                    <a:pt x="1182492" y="1464347"/>
                  </a:lnTo>
                  <a:lnTo>
                    <a:pt x="1220579" y="1440553"/>
                  </a:lnTo>
                  <a:lnTo>
                    <a:pt x="1257168" y="1414686"/>
                  </a:lnTo>
                  <a:lnTo>
                    <a:pt x="1292177" y="1386827"/>
                  </a:lnTo>
                  <a:lnTo>
                    <a:pt x="1325524" y="1357059"/>
                  </a:lnTo>
                  <a:lnTo>
                    <a:pt x="1357126" y="1325464"/>
                  </a:lnTo>
                  <a:lnTo>
                    <a:pt x="1386901" y="1292124"/>
                  </a:lnTo>
                  <a:lnTo>
                    <a:pt x="1414767" y="1257122"/>
                  </a:lnTo>
                  <a:lnTo>
                    <a:pt x="1440641" y="1220540"/>
                  </a:lnTo>
                  <a:lnTo>
                    <a:pt x="1464441" y="1182459"/>
                  </a:lnTo>
                  <a:lnTo>
                    <a:pt x="1486086" y="1142962"/>
                  </a:lnTo>
                  <a:lnTo>
                    <a:pt x="1505492" y="1102132"/>
                  </a:lnTo>
                  <a:lnTo>
                    <a:pt x="1522577" y="1060050"/>
                  </a:lnTo>
                  <a:lnTo>
                    <a:pt x="1537260" y="1016798"/>
                  </a:lnTo>
                  <a:lnTo>
                    <a:pt x="1549458" y="972459"/>
                  </a:lnTo>
                  <a:lnTo>
                    <a:pt x="1559088" y="927115"/>
                  </a:lnTo>
                  <a:lnTo>
                    <a:pt x="1566068" y="880849"/>
                  </a:lnTo>
                  <a:lnTo>
                    <a:pt x="1570317" y="833741"/>
                  </a:lnTo>
                  <a:lnTo>
                    <a:pt x="1571752" y="785876"/>
                  </a:lnTo>
                  <a:lnTo>
                    <a:pt x="1570317" y="737996"/>
                  </a:lnTo>
                  <a:lnTo>
                    <a:pt x="1566068" y="690876"/>
                  </a:lnTo>
                  <a:lnTo>
                    <a:pt x="1559088" y="644598"/>
                  </a:lnTo>
                  <a:lnTo>
                    <a:pt x="1549458" y="599243"/>
                  </a:lnTo>
                  <a:lnTo>
                    <a:pt x="1537260" y="554895"/>
                  </a:lnTo>
                  <a:lnTo>
                    <a:pt x="1522577" y="511634"/>
                  </a:lnTo>
                  <a:lnTo>
                    <a:pt x="1505492" y="469544"/>
                  </a:lnTo>
                  <a:lnTo>
                    <a:pt x="1486086" y="428706"/>
                  </a:lnTo>
                  <a:lnTo>
                    <a:pt x="1464441" y="389203"/>
                  </a:lnTo>
                  <a:lnTo>
                    <a:pt x="1440641" y="351116"/>
                  </a:lnTo>
                  <a:lnTo>
                    <a:pt x="1414767" y="314528"/>
                  </a:lnTo>
                  <a:lnTo>
                    <a:pt x="1386901" y="279521"/>
                  </a:lnTo>
                  <a:lnTo>
                    <a:pt x="1357126" y="246178"/>
                  </a:lnTo>
                  <a:lnTo>
                    <a:pt x="1325524" y="214579"/>
                  </a:lnTo>
                  <a:lnTo>
                    <a:pt x="1292177" y="184808"/>
                  </a:lnTo>
                  <a:lnTo>
                    <a:pt x="1257168" y="156947"/>
                  </a:lnTo>
                  <a:lnTo>
                    <a:pt x="1220579" y="131077"/>
                  </a:lnTo>
                  <a:lnTo>
                    <a:pt x="1182492" y="107282"/>
                  </a:lnTo>
                  <a:lnTo>
                    <a:pt x="1142989" y="85642"/>
                  </a:lnTo>
                  <a:lnTo>
                    <a:pt x="1102153" y="66240"/>
                  </a:lnTo>
                  <a:lnTo>
                    <a:pt x="1060066" y="49159"/>
                  </a:lnTo>
                  <a:lnTo>
                    <a:pt x="1016809" y="34480"/>
                  </a:lnTo>
                  <a:lnTo>
                    <a:pt x="972467" y="22286"/>
                  </a:lnTo>
                  <a:lnTo>
                    <a:pt x="927120" y="12659"/>
                  </a:lnTo>
                  <a:lnTo>
                    <a:pt x="880851" y="5681"/>
                  </a:lnTo>
                  <a:lnTo>
                    <a:pt x="833742" y="1434"/>
                  </a:lnTo>
                  <a:lnTo>
                    <a:pt x="785876" y="0"/>
                  </a:lnTo>
                  <a:close/>
                </a:path>
              </a:pathLst>
            </a:custGeom>
            <a:solidFill>
              <a:srgbClr val="FFC000"/>
            </a:solidFill>
          </p:spPr>
          <p:txBody>
            <a:bodyPr wrap="square" lIns="0" tIns="0" rIns="0" bIns="0" rtlCol="0"/>
            <a:lstStyle/>
            <a:p>
              <a:endParaRPr dirty="0"/>
            </a:p>
          </p:txBody>
        </p:sp>
        <p:sp>
          <p:nvSpPr>
            <p:cNvPr id="60" name="object 16">
              <a:extLst>
                <a:ext uri="{FF2B5EF4-FFF2-40B4-BE49-F238E27FC236}">
                  <a16:creationId xmlns:a16="http://schemas.microsoft.com/office/drawing/2014/main" id="{8CDFBF6C-1037-E67F-4346-EF9ED6639329}"/>
                </a:ext>
              </a:extLst>
            </p:cNvPr>
            <p:cNvSpPr/>
            <p:nvPr/>
          </p:nvSpPr>
          <p:spPr>
            <a:xfrm>
              <a:off x="3643248" y="2571750"/>
              <a:ext cx="1572260" cy="1571625"/>
            </a:xfrm>
            <a:custGeom>
              <a:avLst/>
              <a:gdLst/>
              <a:ahLst/>
              <a:cxnLst/>
              <a:rect l="l" t="t" r="r" b="b"/>
              <a:pathLst>
                <a:path w="1572260" h="1571625">
                  <a:moveTo>
                    <a:pt x="0" y="785876"/>
                  </a:moveTo>
                  <a:lnTo>
                    <a:pt x="1434" y="737996"/>
                  </a:lnTo>
                  <a:lnTo>
                    <a:pt x="5683" y="690876"/>
                  </a:lnTo>
                  <a:lnTo>
                    <a:pt x="12663" y="644598"/>
                  </a:lnTo>
                  <a:lnTo>
                    <a:pt x="22293" y="599243"/>
                  </a:lnTo>
                  <a:lnTo>
                    <a:pt x="34491" y="554895"/>
                  </a:lnTo>
                  <a:lnTo>
                    <a:pt x="49174" y="511634"/>
                  </a:lnTo>
                  <a:lnTo>
                    <a:pt x="66259" y="469544"/>
                  </a:lnTo>
                  <a:lnTo>
                    <a:pt x="85665" y="428706"/>
                  </a:lnTo>
                  <a:lnTo>
                    <a:pt x="107310" y="389203"/>
                  </a:lnTo>
                  <a:lnTo>
                    <a:pt x="131110" y="351116"/>
                  </a:lnTo>
                  <a:lnTo>
                    <a:pt x="156984" y="314528"/>
                  </a:lnTo>
                  <a:lnTo>
                    <a:pt x="184850" y="279521"/>
                  </a:lnTo>
                  <a:lnTo>
                    <a:pt x="214625" y="246178"/>
                  </a:lnTo>
                  <a:lnTo>
                    <a:pt x="246227" y="214579"/>
                  </a:lnTo>
                  <a:lnTo>
                    <a:pt x="279574" y="184808"/>
                  </a:lnTo>
                  <a:lnTo>
                    <a:pt x="314583" y="156947"/>
                  </a:lnTo>
                  <a:lnTo>
                    <a:pt x="351172" y="131077"/>
                  </a:lnTo>
                  <a:lnTo>
                    <a:pt x="389259" y="107282"/>
                  </a:lnTo>
                  <a:lnTo>
                    <a:pt x="428762" y="85642"/>
                  </a:lnTo>
                  <a:lnTo>
                    <a:pt x="469598" y="66240"/>
                  </a:lnTo>
                  <a:lnTo>
                    <a:pt x="511685" y="49159"/>
                  </a:lnTo>
                  <a:lnTo>
                    <a:pt x="554942" y="34480"/>
                  </a:lnTo>
                  <a:lnTo>
                    <a:pt x="599284" y="22286"/>
                  </a:lnTo>
                  <a:lnTo>
                    <a:pt x="644631" y="12659"/>
                  </a:lnTo>
                  <a:lnTo>
                    <a:pt x="690900" y="5681"/>
                  </a:lnTo>
                  <a:lnTo>
                    <a:pt x="738009" y="1434"/>
                  </a:lnTo>
                  <a:lnTo>
                    <a:pt x="785876" y="0"/>
                  </a:lnTo>
                  <a:lnTo>
                    <a:pt x="833742" y="1434"/>
                  </a:lnTo>
                  <a:lnTo>
                    <a:pt x="880851" y="5681"/>
                  </a:lnTo>
                  <a:lnTo>
                    <a:pt x="927120" y="12659"/>
                  </a:lnTo>
                  <a:lnTo>
                    <a:pt x="972467" y="22286"/>
                  </a:lnTo>
                  <a:lnTo>
                    <a:pt x="1016809" y="34480"/>
                  </a:lnTo>
                  <a:lnTo>
                    <a:pt x="1060066" y="49159"/>
                  </a:lnTo>
                  <a:lnTo>
                    <a:pt x="1102153" y="66240"/>
                  </a:lnTo>
                  <a:lnTo>
                    <a:pt x="1142989" y="85642"/>
                  </a:lnTo>
                  <a:lnTo>
                    <a:pt x="1182492" y="107282"/>
                  </a:lnTo>
                  <a:lnTo>
                    <a:pt x="1220579" y="131077"/>
                  </a:lnTo>
                  <a:lnTo>
                    <a:pt x="1257168" y="156947"/>
                  </a:lnTo>
                  <a:lnTo>
                    <a:pt x="1292177" y="184808"/>
                  </a:lnTo>
                  <a:lnTo>
                    <a:pt x="1325524" y="214579"/>
                  </a:lnTo>
                  <a:lnTo>
                    <a:pt x="1357126" y="246178"/>
                  </a:lnTo>
                  <a:lnTo>
                    <a:pt x="1386901" y="279521"/>
                  </a:lnTo>
                  <a:lnTo>
                    <a:pt x="1414767" y="314528"/>
                  </a:lnTo>
                  <a:lnTo>
                    <a:pt x="1440641" y="351116"/>
                  </a:lnTo>
                  <a:lnTo>
                    <a:pt x="1464441" y="389203"/>
                  </a:lnTo>
                  <a:lnTo>
                    <a:pt x="1486086" y="428706"/>
                  </a:lnTo>
                  <a:lnTo>
                    <a:pt x="1505492" y="469544"/>
                  </a:lnTo>
                  <a:lnTo>
                    <a:pt x="1522577" y="511634"/>
                  </a:lnTo>
                  <a:lnTo>
                    <a:pt x="1537260" y="554895"/>
                  </a:lnTo>
                  <a:lnTo>
                    <a:pt x="1549458" y="599243"/>
                  </a:lnTo>
                  <a:lnTo>
                    <a:pt x="1559088" y="644598"/>
                  </a:lnTo>
                  <a:lnTo>
                    <a:pt x="1566068" y="690876"/>
                  </a:lnTo>
                  <a:lnTo>
                    <a:pt x="1570317" y="737996"/>
                  </a:lnTo>
                  <a:lnTo>
                    <a:pt x="1571752" y="785876"/>
                  </a:lnTo>
                  <a:lnTo>
                    <a:pt x="1570317" y="833741"/>
                  </a:lnTo>
                  <a:lnTo>
                    <a:pt x="1566068" y="880849"/>
                  </a:lnTo>
                  <a:lnTo>
                    <a:pt x="1559088" y="927115"/>
                  </a:lnTo>
                  <a:lnTo>
                    <a:pt x="1549458" y="972459"/>
                  </a:lnTo>
                  <a:lnTo>
                    <a:pt x="1537260" y="1016798"/>
                  </a:lnTo>
                  <a:lnTo>
                    <a:pt x="1522577" y="1060050"/>
                  </a:lnTo>
                  <a:lnTo>
                    <a:pt x="1505492" y="1102132"/>
                  </a:lnTo>
                  <a:lnTo>
                    <a:pt x="1486086" y="1142962"/>
                  </a:lnTo>
                  <a:lnTo>
                    <a:pt x="1464441" y="1182459"/>
                  </a:lnTo>
                  <a:lnTo>
                    <a:pt x="1440641" y="1220540"/>
                  </a:lnTo>
                  <a:lnTo>
                    <a:pt x="1414767" y="1257122"/>
                  </a:lnTo>
                  <a:lnTo>
                    <a:pt x="1386901" y="1292124"/>
                  </a:lnTo>
                  <a:lnTo>
                    <a:pt x="1357126" y="1325464"/>
                  </a:lnTo>
                  <a:lnTo>
                    <a:pt x="1325524" y="1357059"/>
                  </a:lnTo>
                  <a:lnTo>
                    <a:pt x="1292177" y="1386827"/>
                  </a:lnTo>
                  <a:lnTo>
                    <a:pt x="1257168" y="1414686"/>
                  </a:lnTo>
                  <a:lnTo>
                    <a:pt x="1220579" y="1440553"/>
                  </a:lnTo>
                  <a:lnTo>
                    <a:pt x="1182492" y="1464347"/>
                  </a:lnTo>
                  <a:lnTo>
                    <a:pt x="1142989" y="1485985"/>
                  </a:lnTo>
                  <a:lnTo>
                    <a:pt x="1102153" y="1505386"/>
                  </a:lnTo>
                  <a:lnTo>
                    <a:pt x="1060066" y="1522466"/>
                  </a:lnTo>
                  <a:lnTo>
                    <a:pt x="1016809" y="1537144"/>
                  </a:lnTo>
                  <a:lnTo>
                    <a:pt x="972467" y="1549338"/>
                  </a:lnTo>
                  <a:lnTo>
                    <a:pt x="927120" y="1558965"/>
                  </a:lnTo>
                  <a:lnTo>
                    <a:pt x="880851" y="1565943"/>
                  </a:lnTo>
                  <a:lnTo>
                    <a:pt x="833742" y="1570191"/>
                  </a:lnTo>
                  <a:lnTo>
                    <a:pt x="785876" y="1571625"/>
                  </a:lnTo>
                  <a:lnTo>
                    <a:pt x="738009" y="1570191"/>
                  </a:lnTo>
                  <a:lnTo>
                    <a:pt x="690900" y="1565943"/>
                  </a:lnTo>
                  <a:lnTo>
                    <a:pt x="644631" y="1558965"/>
                  </a:lnTo>
                  <a:lnTo>
                    <a:pt x="599284" y="1549338"/>
                  </a:lnTo>
                  <a:lnTo>
                    <a:pt x="554942" y="1537144"/>
                  </a:lnTo>
                  <a:lnTo>
                    <a:pt x="511685" y="1522466"/>
                  </a:lnTo>
                  <a:lnTo>
                    <a:pt x="469598" y="1505386"/>
                  </a:lnTo>
                  <a:lnTo>
                    <a:pt x="428762" y="1485985"/>
                  </a:lnTo>
                  <a:lnTo>
                    <a:pt x="389259" y="1464347"/>
                  </a:lnTo>
                  <a:lnTo>
                    <a:pt x="351172" y="1440553"/>
                  </a:lnTo>
                  <a:lnTo>
                    <a:pt x="314583" y="1414686"/>
                  </a:lnTo>
                  <a:lnTo>
                    <a:pt x="279574" y="1386827"/>
                  </a:lnTo>
                  <a:lnTo>
                    <a:pt x="246227" y="1357059"/>
                  </a:lnTo>
                  <a:lnTo>
                    <a:pt x="214625" y="1325464"/>
                  </a:lnTo>
                  <a:lnTo>
                    <a:pt x="184850" y="1292124"/>
                  </a:lnTo>
                  <a:lnTo>
                    <a:pt x="156984" y="1257122"/>
                  </a:lnTo>
                  <a:lnTo>
                    <a:pt x="131110" y="1220540"/>
                  </a:lnTo>
                  <a:lnTo>
                    <a:pt x="107310" y="1182459"/>
                  </a:lnTo>
                  <a:lnTo>
                    <a:pt x="85665" y="1142962"/>
                  </a:lnTo>
                  <a:lnTo>
                    <a:pt x="66259" y="1102132"/>
                  </a:lnTo>
                  <a:lnTo>
                    <a:pt x="49174" y="1060050"/>
                  </a:lnTo>
                  <a:lnTo>
                    <a:pt x="34491" y="1016798"/>
                  </a:lnTo>
                  <a:lnTo>
                    <a:pt x="22293" y="972459"/>
                  </a:lnTo>
                  <a:lnTo>
                    <a:pt x="12663" y="927115"/>
                  </a:lnTo>
                  <a:lnTo>
                    <a:pt x="5683" y="880849"/>
                  </a:lnTo>
                  <a:lnTo>
                    <a:pt x="1434" y="833741"/>
                  </a:lnTo>
                  <a:lnTo>
                    <a:pt x="0" y="785876"/>
                  </a:lnTo>
                  <a:close/>
                </a:path>
              </a:pathLst>
            </a:custGeom>
            <a:ln w="25400">
              <a:solidFill>
                <a:srgbClr val="FFC000"/>
              </a:solidFill>
            </a:ln>
          </p:spPr>
          <p:txBody>
            <a:bodyPr wrap="square" lIns="0" tIns="0" rIns="0" bIns="0" rtlCol="0"/>
            <a:lstStyle/>
            <a:p>
              <a:endParaRPr/>
            </a:p>
          </p:txBody>
        </p:sp>
      </p:grpSp>
      <p:grpSp>
        <p:nvGrpSpPr>
          <p:cNvPr id="61" name="Group 60">
            <a:extLst>
              <a:ext uri="{FF2B5EF4-FFF2-40B4-BE49-F238E27FC236}">
                <a16:creationId xmlns:a16="http://schemas.microsoft.com/office/drawing/2014/main" id="{EFAE6961-8DA4-E8FA-CB13-CB1993A0DA2A}"/>
              </a:ext>
            </a:extLst>
          </p:cNvPr>
          <p:cNvGrpSpPr/>
          <p:nvPr/>
        </p:nvGrpSpPr>
        <p:grpSpPr>
          <a:xfrm>
            <a:off x="7494038" y="838293"/>
            <a:ext cx="985647" cy="983001"/>
            <a:chOff x="1571625" y="2464561"/>
            <a:chExt cx="1929130" cy="1786255"/>
          </a:xfrm>
        </p:grpSpPr>
        <p:sp>
          <p:nvSpPr>
            <p:cNvPr id="62" name="object 12">
              <a:extLst>
                <a:ext uri="{FF2B5EF4-FFF2-40B4-BE49-F238E27FC236}">
                  <a16:creationId xmlns:a16="http://schemas.microsoft.com/office/drawing/2014/main" id="{211AADA3-5AC5-B6A8-F942-E8BAB68EADB7}"/>
                </a:ext>
              </a:extLst>
            </p:cNvPr>
            <p:cNvSpPr/>
            <p:nvPr/>
          </p:nvSpPr>
          <p:spPr>
            <a:xfrm>
              <a:off x="1683257" y="2911094"/>
              <a:ext cx="111760" cy="893444"/>
            </a:xfrm>
            <a:custGeom>
              <a:avLst/>
              <a:gdLst/>
              <a:ahLst/>
              <a:cxnLst/>
              <a:rect l="l" t="t" r="r" b="b"/>
              <a:pathLst>
                <a:path w="111760" h="893445">
                  <a:moveTo>
                    <a:pt x="0" y="0"/>
                  </a:moveTo>
                  <a:lnTo>
                    <a:pt x="111633" y="0"/>
                  </a:lnTo>
                  <a:lnTo>
                    <a:pt x="111633"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63" name="Group 62">
              <a:extLst>
                <a:ext uri="{FF2B5EF4-FFF2-40B4-BE49-F238E27FC236}">
                  <a16:creationId xmlns:a16="http://schemas.microsoft.com/office/drawing/2014/main" id="{BC61587A-44D8-209C-1953-7C14D865E13E}"/>
                </a:ext>
              </a:extLst>
            </p:cNvPr>
            <p:cNvGrpSpPr/>
            <p:nvPr/>
          </p:nvGrpSpPr>
          <p:grpSpPr>
            <a:xfrm>
              <a:off x="1571625" y="2464561"/>
              <a:ext cx="1929130" cy="1786255"/>
              <a:chOff x="1571625" y="2464561"/>
              <a:chExt cx="1929130" cy="1786255"/>
            </a:xfrm>
          </p:grpSpPr>
          <p:sp>
            <p:nvSpPr>
              <p:cNvPr id="1024" name="object 11">
                <a:extLst>
                  <a:ext uri="{FF2B5EF4-FFF2-40B4-BE49-F238E27FC236}">
                    <a16:creationId xmlns:a16="http://schemas.microsoft.com/office/drawing/2014/main" id="{2F0CA694-10D6-5960-BC91-86C987C331E5}"/>
                  </a:ext>
                </a:extLst>
              </p:cNvPr>
              <p:cNvSpPr/>
              <p:nvPr/>
            </p:nvSpPr>
            <p:spPr>
              <a:xfrm>
                <a:off x="1571625" y="2911094"/>
                <a:ext cx="55880" cy="893444"/>
              </a:xfrm>
              <a:custGeom>
                <a:avLst/>
                <a:gdLst/>
                <a:ahLst/>
                <a:cxnLst/>
                <a:rect l="l" t="t" r="r" b="b"/>
                <a:pathLst>
                  <a:path w="55880" h="893445">
                    <a:moveTo>
                      <a:pt x="0" y="0"/>
                    </a:moveTo>
                    <a:lnTo>
                      <a:pt x="55752" y="0"/>
                    </a:lnTo>
                    <a:lnTo>
                      <a:pt x="55752"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1025" name="Group 1024">
                <a:extLst>
                  <a:ext uri="{FF2B5EF4-FFF2-40B4-BE49-F238E27FC236}">
                    <a16:creationId xmlns:a16="http://schemas.microsoft.com/office/drawing/2014/main" id="{EAAC02EE-D55F-6029-3283-F2797A063572}"/>
                  </a:ext>
                </a:extLst>
              </p:cNvPr>
              <p:cNvGrpSpPr/>
              <p:nvPr/>
            </p:nvGrpSpPr>
            <p:grpSpPr>
              <a:xfrm>
                <a:off x="1571625" y="2464561"/>
                <a:ext cx="1929130" cy="1786255"/>
                <a:chOff x="1571625" y="2464561"/>
                <a:chExt cx="1929130" cy="1786255"/>
              </a:xfrm>
            </p:grpSpPr>
            <p:sp>
              <p:nvSpPr>
                <p:cNvPr id="1027" name="object 10">
                  <a:extLst>
                    <a:ext uri="{FF2B5EF4-FFF2-40B4-BE49-F238E27FC236}">
                      <a16:creationId xmlns:a16="http://schemas.microsoft.com/office/drawing/2014/main" id="{8BAFD3C6-E026-4BB2-EFAD-1094214F6B69}"/>
                    </a:ext>
                  </a:extLst>
                </p:cNvPr>
                <p:cNvSpPr/>
                <p:nvPr/>
              </p:nvSpPr>
              <p:spPr>
                <a:xfrm>
                  <a:off x="1571625" y="2464561"/>
                  <a:ext cx="1929130" cy="1786255"/>
                </a:xfrm>
                <a:custGeom>
                  <a:avLst/>
                  <a:gdLst/>
                  <a:ahLst/>
                  <a:cxnLst/>
                  <a:rect l="l" t="t" r="r" b="b"/>
                  <a:pathLst>
                    <a:path w="1929129" h="1786254">
                      <a:moveTo>
                        <a:pt x="55752" y="446532"/>
                      </a:moveTo>
                      <a:lnTo>
                        <a:pt x="0" y="446532"/>
                      </a:lnTo>
                      <a:lnTo>
                        <a:pt x="0" y="1339469"/>
                      </a:lnTo>
                      <a:lnTo>
                        <a:pt x="55752" y="1339469"/>
                      </a:lnTo>
                      <a:lnTo>
                        <a:pt x="55752" y="446532"/>
                      </a:lnTo>
                      <a:close/>
                    </a:path>
                    <a:path w="1929129" h="1786254">
                      <a:moveTo>
                        <a:pt x="223266" y="446532"/>
                      </a:moveTo>
                      <a:lnTo>
                        <a:pt x="111632" y="446532"/>
                      </a:lnTo>
                      <a:lnTo>
                        <a:pt x="111632" y="1339469"/>
                      </a:lnTo>
                      <a:lnTo>
                        <a:pt x="223266" y="1339469"/>
                      </a:lnTo>
                      <a:lnTo>
                        <a:pt x="223266" y="446532"/>
                      </a:lnTo>
                      <a:close/>
                    </a:path>
                    <a:path w="1929129" h="1786254">
                      <a:moveTo>
                        <a:pt x="1035812" y="0"/>
                      </a:moveTo>
                      <a:lnTo>
                        <a:pt x="1035812" y="446532"/>
                      </a:lnTo>
                      <a:lnTo>
                        <a:pt x="279019" y="446532"/>
                      </a:lnTo>
                      <a:lnTo>
                        <a:pt x="279019" y="1339469"/>
                      </a:lnTo>
                      <a:lnTo>
                        <a:pt x="1035812" y="1339469"/>
                      </a:lnTo>
                      <a:lnTo>
                        <a:pt x="1035812" y="1786001"/>
                      </a:lnTo>
                      <a:lnTo>
                        <a:pt x="1928749" y="893063"/>
                      </a:lnTo>
                      <a:lnTo>
                        <a:pt x="1035812" y="0"/>
                      </a:lnTo>
                      <a:close/>
                    </a:path>
                  </a:pathLst>
                </a:custGeom>
                <a:solidFill>
                  <a:srgbClr val="4F81BC"/>
                </a:solidFill>
              </p:spPr>
              <p:txBody>
                <a:bodyPr wrap="square" lIns="0" tIns="0" rIns="0" bIns="0" rtlCol="0"/>
                <a:lstStyle/>
                <a:p>
                  <a:endParaRPr/>
                </a:p>
              </p:txBody>
            </p:sp>
            <p:sp>
              <p:nvSpPr>
                <p:cNvPr id="1028" name="object 13">
                  <a:extLst>
                    <a:ext uri="{FF2B5EF4-FFF2-40B4-BE49-F238E27FC236}">
                      <a16:creationId xmlns:a16="http://schemas.microsoft.com/office/drawing/2014/main" id="{BF7552F5-6776-65F4-3A2C-878A2FBD1EB1}"/>
                    </a:ext>
                  </a:extLst>
                </p:cNvPr>
                <p:cNvSpPr/>
                <p:nvPr/>
              </p:nvSpPr>
              <p:spPr>
                <a:xfrm>
                  <a:off x="1850644" y="2464561"/>
                  <a:ext cx="1649730" cy="1786255"/>
                </a:xfrm>
                <a:custGeom>
                  <a:avLst/>
                  <a:gdLst/>
                  <a:ahLst/>
                  <a:cxnLst/>
                  <a:rect l="l" t="t" r="r" b="b"/>
                  <a:pathLst>
                    <a:path w="1649729" h="1786254">
                      <a:moveTo>
                        <a:pt x="0" y="446532"/>
                      </a:moveTo>
                      <a:lnTo>
                        <a:pt x="756793" y="446532"/>
                      </a:lnTo>
                      <a:lnTo>
                        <a:pt x="756793" y="0"/>
                      </a:lnTo>
                      <a:lnTo>
                        <a:pt x="1649730" y="893063"/>
                      </a:lnTo>
                      <a:lnTo>
                        <a:pt x="756793" y="1786001"/>
                      </a:lnTo>
                      <a:lnTo>
                        <a:pt x="756793" y="1339469"/>
                      </a:lnTo>
                      <a:lnTo>
                        <a:pt x="0" y="1339469"/>
                      </a:lnTo>
                      <a:lnTo>
                        <a:pt x="0" y="446532"/>
                      </a:lnTo>
                      <a:close/>
                    </a:path>
                  </a:pathLst>
                </a:custGeom>
                <a:ln w="25400">
                  <a:solidFill>
                    <a:srgbClr val="385D89"/>
                  </a:solidFill>
                </a:ln>
              </p:spPr>
              <p:txBody>
                <a:bodyPr wrap="square" lIns="0" tIns="0" rIns="0" bIns="0" rtlCol="0"/>
                <a:lstStyle/>
                <a:p>
                  <a:endParaRPr/>
                </a:p>
              </p:txBody>
            </p:sp>
          </p:grpSp>
        </p:grpSp>
      </p:grpSp>
      <p:grpSp>
        <p:nvGrpSpPr>
          <p:cNvPr id="1029" name="Group 1028">
            <a:extLst>
              <a:ext uri="{FF2B5EF4-FFF2-40B4-BE49-F238E27FC236}">
                <a16:creationId xmlns:a16="http://schemas.microsoft.com/office/drawing/2014/main" id="{5D031F66-1CB0-8507-F622-560B76E5F011}"/>
              </a:ext>
            </a:extLst>
          </p:cNvPr>
          <p:cNvGrpSpPr/>
          <p:nvPr/>
        </p:nvGrpSpPr>
        <p:grpSpPr>
          <a:xfrm>
            <a:off x="8919966" y="922644"/>
            <a:ext cx="854227" cy="851934"/>
            <a:chOff x="3643248" y="2571750"/>
            <a:chExt cx="1572260" cy="1571625"/>
          </a:xfrm>
        </p:grpSpPr>
        <p:sp>
          <p:nvSpPr>
            <p:cNvPr id="1030" name="object 15">
              <a:extLst>
                <a:ext uri="{FF2B5EF4-FFF2-40B4-BE49-F238E27FC236}">
                  <a16:creationId xmlns:a16="http://schemas.microsoft.com/office/drawing/2014/main" id="{45A5502F-B94E-89AF-8AB4-A89C44CD5158}"/>
                </a:ext>
              </a:extLst>
            </p:cNvPr>
            <p:cNvSpPr/>
            <p:nvPr/>
          </p:nvSpPr>
          <p:spPr>
            <a:xfrm>
              <a:off x="3643248" y="2571750"/>
              <a:ext cx="1572260" cy="1571625"/>
            </a:xfrm>
            <a:custGeom>
              <a:avLst/>
              <a:gdLst/>
              <a:ahLst/>
              <a:cxnLst/>
              <a:rect l="l" t="t" r="r" b="b"/>
              <a:pathLst>
                <a:path w="1572260" h="1571625">
                  <a:moveTo>
                    <a:pt x="785876" y="0"/>
                  </a:moveTo>
                  <a:lnTo>
                    <a:pt x="738009" y="1434"/>
                  </a:lnTo>
                  <a:lnTo>
                    <a:pt x="690900" y="5681"/>
                  </a:lnTo>
                  <a:lnTo>
                    <a:pt x="644631" y="12659"/>
                  </a:lnTo>
                  <a:lnTo>
                    <a:pt x="599284" y="22286"/>
                  </a:lnTo>
                  <a:lnTo>
                    <a:pt x="554942" y="34480"/>
                  </a:lnTo>
                  <a:lnTo>
                    <a:pt x="511685" y="49159"/>
                  </a:lnTo>
                  <a:lnTo>
                    <a:pt x="469598" y="66240"/>
                  </a:lnTo>
                  <a:lnTo>
                    <a:pt x="428762" y="85642"/>
                  </a:lnTo>
                  <a:lnTo>
                    <a:pt x="389259" y="107282"/>
                  </a:lnTo>
                  <a:lnTo>
                    <a:pt x="351172" y="131077"/>
                  </a:lnTo>
                  <a:lnTo>
                    <a:pt x="314583" y="156947"/>
                  </a:lnTo>
                  <a:lnTo>
                    <a:pt x="279574" y="184808"/>
                  </a:lnTo>
                  <a:lnTo>
                    <a:pt x="246227" y="214579"/>
                  </a:lnTo>
                  <a:lnTo>
                    <a:pt x="214625" y="246178"/>
                  </a:lnTo>
                  <a:lnTo>
                    <a:pt x="184850" y="279521"/>
                  </a:lnTo>
                  <a:lnTo>
                    <a:pt x="156984" y="314528"/>
                  </a:lnTo>
                  <a:lnTo>
                    <a:pt x="131110" y="351116"/>
                  </a:lnTo>
                  <a:lnTo>
                    <a:pt x="107310" y="389203"/>
                  </a:lnTo>
                  <a:lnTo>
                    <a:pt x="85665" y="428706"/>
                  </a:lnTo>
                  <a:lnTo>
                    <a:pt x="66259" y="469544"/>
                  </a:lnTo>
                  <a:lnTo>
                    <a:pt x="49174" y="511634"/>
                  </a:lnTo>
                  <a:lnTo>
                    <a:pt x="34491" y="554895"/>
                  </a:lnTo>
                  <a:lnTo>
                    <a:pt x="22293" y="599243"/>
                  </a:lnTo>
                  <a:lnTo>
                    <a:pt x="12663" y="644598"/>
                  </a:lnTo>
                  <a:lnTo>
                    <a:pt x="5683" y="690876"/>
                  </a:lnTo>
                  <a:lnTo>
                    <a:pt x="1434" y="737996"/>
                  </a:lnTo>
                  <a:lnTo>
                    <a:pt x="0" y="785876"/>
                  </a:lnTo>
                  <a:lnTo>
                    <a:pt x="1434" y="833741"/>
                  </a:lnTo>
                  <a:lnTo>
                    <a:pt x="5683" y="880849"/>
                  </a:lnTo>
                  <a:lnTo>
                    <a:pt x="12663" y="927115"/>
                  </a:lnTo>
                  <a:lnTo>
                    <a:pt x="22293" y="972459"/>
                  </a:lnTo>
                  <a:lnTo>
                    <a:pt x="34491" y="1016798"/>
                  </a:lnTo>
                  <a:lnTo>
                    <a:pt x="49174" y="1060050"/>
                  </a:lnTo>
                  <a:lnTo>
                    <a:pt x="66259" y="1102132"/>
                  </a:lnTo>
                  <a:lnTo>
                    <a:pt x="85665" y="1142962"/>
                  </a:lnTo>
                  <a:lnTo>
                    <a:pt x="107310" y="1182459"/>
                  </a:lnTo>
                  <a:lnTo>
                    <a:pt x="131110" y="1220540"/>
                  </a:lnTo>
                  <a:lnTo>
                    <a:pt x="156984" y="1257122"/>
                  </a:lnTo>
                  <a:lnTo>
                    <a:pt x="184850" y="1292124"/>
                  </a:lnTo>
                  <a:lnTo>
                    <a:pt x="214625" y="1325464"/>
                  </a:lnTo>
                  <a:lnTo>
                    <a:pt x="246227" y="1357059"/>
                  </a:lnTo>
                  <a:lnTo>
                    <a:pt x="279574" y="1386827"/>
                  </a:lnTo>
                  <a:lnTo>
                    <a:pt x="314583" y="1414686"/>
                  </a:lnTo>
                  <a:lnTo>
                    <a:pt x="351172" y="1440553"/>
                  </a:lnTo>
                  <a:lnTo>
                    <a:pt x="389259" y="1464347"/>
                  </a:lnTo>
                  <a:lnTo>
                    <a:pt x="428762" y="1485985"/>
                  </a:lnTo>
                  <a:lnTo>
                    <a:pt x="469598" y="1505386"/>
                  </a:lnTo>
                  <a:lnTo>
                    <a:pt x="511685" y="1522466"/>
                  </a:lnTo>
                  <a:lnTo>
                    <a:pt x="554942" y="1537144"/>
                  </a:lnTo>
                  <a:lnTo>
                    <a:pt x="599284" y="1549338"/>
                  </a:lnTo>
                  <a:lnTo>
                    <a:pt x="644631" y="1558965"/>
                  </a:lnTo>
                  <a:lnTo>
                    <a:pt x="690900" y="1565943"/>
                  </a:lnTo>
                  <a:lnTo>
                    <a:pt x="738009" y="1570191"/>
                  </a:lnTo>
                  <a:lnTo>
                    <a:pt x="785876" y="1571625"/>
                  </a:lnTo>
                  <a:lnTo>
                    <a:pt x="833742" y="1570191"/>
                  </a:lnTo>
                  <a:lnTo>
                    <a:pt x="880851" y="1565943"/>
                  </a:lnTo>
                  <a:lnTo>
                    <a:pt x="927120" y="1558965"/>
                  </a:lnTo>
                  <a:lnTo>
                    <a:pt x="972467" y="1549338"/>
                  </a:lnTo>
                  <a:lnTo>
                    <a:pt x="1016809" y="1537144"/>
                  </a:lnTo>
                  <a:lnTo>
                    <a:pt x="1060066" y="1522466"/>
                  </a:lnTo>
                  <a:lnTo>
                    <a:pt x="1102153" y="1505386"/>
                  </a:lnTo>
                  <a:lnTo>
                    <a:pt x="1142989" y="1485985"/>
                  </a:lnTo>
                  <a:lnTo>
                    <a:pt x="1182492" y="1464347"/>
                  </a:lnTo>
                  <a:lnTo>
                    <a:pt x="1220579" y="1440553"/>
                  </a:lnTo>
                  <a:lnTo>
                    <a:pt x="1257168" y="1414686"/>
                  </a:lnTo>
                  <a:lnTo>
                    <a:pt x="1292177" y="1386827"/>
                  </a:lnTo>
                  <a:lnTo>
                    <a:pt x="1325524" y="1357059"/>
                  </a:lnTo>
                  <a:lnTo>
                    <a:pt x="1357126" y="1325464"/>
                  </a:lnTo>
                  <a:lnTo>
                    <a:pt x="1386901" y="1292124"/>
                  </a:lnTo>
                  <a:lnTo>
                    <a:pt x="1414767" y="1257122"/>
                  </a:lnTo>
                  <a:lnTo>
                    <a:pt x="1440641" y="1220540"/>
                  </a:lnTo>
                  <a:lnTo>
                    <a:pt x="1464441" y="1182459"/>
                  </a:lnTo>
                  <a:lnTo>
                    <a:pt x="1486086" y="1142962"/>
                  </a:lnTo>
                  <a:lnTo>
                    <a:pt x="1505492" y="1102132"/>
                  </a:lnTo>
                  <a:lnTo>
                    <a:pt x="1522577" y="1060050"/>
                  </a:lnTo>
                  <a:lnTo>
                    <a:pt x="1537260" y="1016798"/>
                  </a:lnTo>
                  <a:lnTo>
                    <a:pt x="1549458" y="972459"/>
                  </a:lnTo>
                  <a:lnTo>
                    <a:pt x="1559088" y="927115"/>
                  </a:lnTo>
                  <a:lnTo>
                    <a:pt x="1566068" y="880849"/>
                  </a:lnTo>
                  <a:lnTo>
                    <a:pt x="1570317" y="833741"/>
                  </a:lnTo>
                  <a:lnTo>
                    <a:pt x="1571752" y="785876"/>
                  </a:lnTo>
                  <a:lnTo>
                    <a:pt x="1570317" y="737996"/>
                  </a:lnTo>
                  <a:lnTo>
                    <a:pt x="1566068" y="690876"/>
                  </a:lnTo>
                  <a:lnTo>
                    <a:pt x="1559088" y="644598"/>
                  </a:lnTo>
                  <a:lnTo>
                    <a:pt x="1549458" y="599243"/>
                  </a:lnTo>
                  <a:lnTo>
                    <a:pt x="1537260" y="554895"/>
                  </a:lnTo>
                  <a:lnTo>
                    <a:pt x="1522577" y="511634"/>
                  </a:lnTo>
                  <a:lnTo>
                    <a:pt x="1505492" y="469544"/>
                  </a:lnTo>
                  <a:lnTo>
                    <a:pt x="1486086" y="428706"/>
                  </a:lnTo>
                  <a:lnTo>
                    <a:pt x="1464441" y="389203"/>
                  </a:lnTo>
                  <a:lnTo>
                    <a:pt x="1440641" y="351116"/>
                  </a:lnTo>
                  <a:lnTo>
                    <a:pt x="1414767" y="314528"/>
                  </a:lnTo>
                  <a:lnTo>
                    <a:pt x="1386901" y="279521"/>
                  </a:lnTo>
                  <a:lnTo>
                    <a:pt x="1357126" y="246178"/>
                  </a:lnTo>
                  <a:lnTo>
                    <a:pt x="1325524" y="214579"/>
                  </a:lnTo>
                  <a:lnTo>
                    <a:pt x="1292177" y="184808"/>
                  </a:lnTo>
                  <a:lnTo>
                    <a:pt x="1257168" y="156947"/>
                  </a:lnTo>
                  <a:lnTo>
                    <a:pt x="1220579" y="131077"/>
                  </a:lnTo>
                  <a:lnTo>
                    <a:pt x="1182492" y="107282"/>
                  </a:lnTo>
                  <a:lnTo>
                    <a:pt x="1142989" y="85642"/>
                  </a:lnTo>
                  <a:lnTo>
                    <a:pt x="1102153" y="66240"/>
                  </a:lnTo>
                  <a:lnTo>
                    <a:pt x="1060066" y="49159"/>
                  </a:lnTo>
                  <a:lnTo>
                    <a:pt x="1016809" y="34480"/>
                  </a:lnTo>
                  <a:lnTo>
                    <a:pt x="972467" y="22286"/>
                  </a:lnTo>
                  <a:lnTo>
                    <a:pt x="927120" y="12659"/>
                  </a:lnTo>
                  <a:lnTo>
                    <a:pt x="880851" y="5681"/>
                  </a:lnTo>
                  <a:lnTo>
                    <a:pt x="833742" y="1434"/>
                  </a:lnTo>
                  <a:lnTo>
                    <a:pt x="785876" y="0"/>
                  </a:lnTo>
                  <a:close/>
                </a:path>
              </a:pathLst>
            </a:custGeom>
            <a:solidFill>
              <a:srgbClr val="FFC000"/>
            </a:solidFill>
          </p:spPr>
          <p:txBody>
            <a:bodyPr wrap="square" lIns="0" tIns="0" rIns="0" bIns="0" rtlCol="0"/>
            <a:lstStyle/>
            <a:p>
              <a:endParaRPr/>
            </a:p>
          </p:txBody>
        </p:sp>
        <p:sp>
          <p:nvSpPr>
            <p:cNvPr id="1031" name="object 16">
              <a:extLst>
                <a:ext uri="{FF2B5EF4-FFF2-40B4-BE49-F238E27FC236}">
                  <a16:creationId xmlns:a16="http://schemas.microsoft.com/office/drawing/2014/main" id="{6F93A481-BF62-E1BC-3792-CF634BCAEFF5}"/>
                </a:ext>
              </a:extLst>
            </p:cNvPr>
            <p:cNvSpPr/>
            <p:nvPr/>
          </p:nvSpPr>
          <p:spPr>
            <a:xfrm>
              <a:off x="3643248" y="2571750"/>
              <a:ext cx="1572260" cy="1571625"/>
            </a:xfrm>
            <a:custGeom>
              <a:avLst/>
              <a:gdLst/>
              <a:ahLst/>
              <a:cxnLst/>
              <a:rect l="l" t="t" r="r" b="b"/>
              <a:pathLst>
                <a:path w="1572260" h="1571625">
                  <a:moveTo>
                    <a:pt x="0" y="785876"/>
                  </a:moveTo>
                  <a:lnTo>
                    <a:pt x="1434" y="737996"/>
                  </a:lnTo>
                  <a:lnTo>
                    <a:pt x="5683" y="690876"/>
                  </a:lnTo>
                  <a:lnTo>
                    <a:pt x="12663" y="644598"/>
                  </a:lnTo>
                  <a:lnTo>
                    <a:pt x="22293" y="599243"/>
                  </a:lnTo>
                  <a:lnTo>
                    <a:pt x="34491" y="554895"/>
                  </a:lnTo>
                  <a:lnTo>
                    <a:pt x="49174" y="511634"/>
                  </a:lnTo>
                  <a:lnTo>
                    <a:pt x="66259" y="469544"/>
                  </a:lnTo>
                  <a:lnTo>
                    <a:pt x="85665" y="428706"/>
                  </a:lnTo>
                  <a:lnTo>
                    <a:pt x="107310" y="389203"/>
                  </a:lnTo>
                  <a:lnTo>
                    <a:pt x="131110" y="351116"/>
                  </a:lnTo>
                  <a:lnTo>
                    <a:pt x="156984" y="314528"/>
                  </a:lnTo>
                  <a:lnTo>
                    <a:pt x="184850" y="279521"/>
                  </a:lnTo>
                  <a:lnTo>
                    <a:pt x="214625" y="246178"/>
                  </a:lnTo>
                  <a:lnTo>
                    <a:pt x="246227" y="214579"/>
                  </a:lnTo>
                  <a:lnTo>
                    <a:pt x="279574" y="184808"/>
                  </a:lnTo>
                  <a:lnTo>
                    <a:pt x="314583" y="156947"/>
                  </a:lnTo>
                  <a:lnTo>
                    <a:pt x="351172" y="131077"/>
                  </a:lnTo>
                  <a:lnTo>
                    <a:pt x="389259" y="107282"/>
                  </a:lnTo>
                  <a:lnTo>
                    <a:pt x="428762" y="85642"/>
                  </a:lnTo>
                  <a:lnTo>
                    <a:pt x="469598" y="66240"/>
                  </a:lnTo>
                  <a:lnTo>
                    <a:pt x="511685" y="49159"/>
                  </a:lnTo>
                  <a:lnTo>
                    <a:pt x="554942" y="34480"/>
                  </a:lnTo>
                  <a:lnTo>
                    <a:pt x="599284" y="22286"/>
                  </a:lnTo>
                  <a:lnTo>
                    <a:pt x="644631" y="12659"/>
                  </a:lnTo>
                  <a:lnTo>
                    <a:pt x="690900" y="5681"/>
                  </a:lnTo>
                  <a:lnTo>
                    <a:pt x="738009" y="1434"/>
                  </a:lnTo>
                  <a:lnTo>
                    <a:pt x="785876" y="0"/>
                  </a:lnTo>
                  <a:lnTo>
                    <a:pt x="833742" y="1434"/>
                  </a:lnTo>
                  <a:lnTo>
                    <a:pt x="880851" y="5681"/>
                  </a:lnTo>
                  <a:lnTo>
                    <a:pt x="927120" y="12659"/>
                  </a:lnTo>
                  <a:lnTo>
                    <a:pt x="972467" y="22286"/>
                  </a:lnTo>
                  <a:lnTo>
                    <a:pt x="1016809" y="34480"/>
                  </a:lnTo>
                  <a:lnTo>
                    <a:pt x="1060066" y="49159"/>
                  </a:lnTo>
                  <a:lnTo>
                    <a:pt x="1102153" y="66240"/>
                  </a:lnTo>
                  <a:lnTo>
                    <a:pt x="1142989" y="85642"/>
                  </a:lnTo>
                  <a:lnTo>
                    <a:pt x="1182492" y="107282"/>
                  </a:lnTo>
                  <a:lnTo>
                    <a:pt x="1220579" y="131077"/>
                  </a:lnTo>
                  <a:lnTo>
                    <a:pt x="1257168" y="156947"/>
                  </a:lnTo>
                  <a:lnTo>
                    <a:pt x="1292177" y="184808"/>
                  </a:lnTo>
                  <a:lnTo>
                    <a:pt x="1325524" y="214579"/>
                  </a:lnTo>
                  <a:lnTo>
                    <a:pt x="1357126" y="246178"/>
                  </a:lnTo>
                  <a:lnTo>
                    <a:pt x="1386901" y="279521"/>
                  </a:lnTo>
                  <a:lnTo>
                    <a:pt x="1414767" y="314528"/>
                  </a:lnTo>
                  <a:lnTo>
                    <a:pt x="1440641" y="351116"/>
                  </a:lnTo>
                  <a:lnTo>
                    <a:pt x="1464441" y="389203"/>
                  </a:lnTo>
                  <a:lnTo>
                    <a:pt x="1486086" y="428706"/>
                  </a:lnTo>
                  <a:lnTo>
                    <a:pt x="1505492" y="469544"/>
                  </a:lnTo>
                  <a:lnTo>
                    <a:pt x="1522577" y="511634"/>
                  </a:lnTo>
                  <a:lnTo>
                    <a:pt x="1537260" y="554895"/>
                  </a:lnTo>
                  <a:lnTo>
                    <a:pt x="1549458" y="599243"/>
                  </a:lnTo>
                  <a:lnTo>
                    <a:pt x="1559088" y="644598"/>
                  </a:lnTo>
                  <a:lnTo>
                    <a:pt x="1566068" y="690876"/>
                  </a:lnTo>
                  <a:lnTo>
                    <a:pt x="1570317" y="737996"/>
                  </a:lnTo>
                  <a:lnTo>
                    <a:pt x="1571752" y="785876"/>
                  </a:lnTo>
                  <a:lnTo>
                    <a:pt x="1570317" y="833741"/>
                  </a:lnTo>
                  <a:lnTo>
                    <a:pt x="1566068" y="880849"/>
                  </a:lnTo>
                  <a:lnTo>
                    <a:pt x="1559088" y="927115"/>
                  </a:lnTo>
                  <a:lnTo>
                    <a:pt x="1549458" y="972459"/>
                  </a:lnTo>
                  <a:lnTo>
                    <a:pt x="1537260" y="1016798"/>
                  </a:lnTo>
                  <a:lnTo>
                    <a:pt x="1522577" y="1060050"/>
                  </a:lnTo>
                  <a:lnTo>
                    <a:pt x="1505492" y="1102132"/>
                  </a:lnTo>
                  <a:lnTo>
                    <a:pt x="1486086" y="1142962"/>
                  </a:lnTo>
                  <a:lnTo>
                    <a:pt x="1464441" y="1182459"/>
                  </a:lnTo>
                  <a:lnTo>
                    <a:pt x="1440641" y="1220540"/>
                  </a:lnTo>
                  <a:lnTo>
                    <a:pt x="1414767" y="1257122"/>
                  </a:lnTo>
                  <a:lnTo>
                    <a:pt x="1386901" y="1292124"/>
                  </a:lnTo>
                  <a:lnTo>
                    <a:pt x="1357126" y="1325464"/>
                  </a:lnTo>
                  <a:lnTo>
                    <a:pt x="1325524" y="1357059"/>
                  </a:lnTo>
                  <a:lnTo>
                    <a:pt x="1292177" y="1386827"/>
                  </a:lnTo>
                  <a:lnTo>
                    <a:pt x="1257168" y="1414686"/>
                  </a:lnTo>
                  <a:lnTo>
                    <a:pt x="1220579" y="1440553"/>
                  </a:lnTo>
                  <a:lnTo>
                    <a:pt x="1182492" y="1464347"/>
                  </a:lnTo>
                  <a:lnTo>
                    <a:pt x="1142989" y="1485985"/>
                  </a:lnTo>
                  <a:lnTo>
                    <a:pt x="1102153" y="1505386"/>
                  </a:lnTo>
                  <a:lnTo>
                    <a:pt x="1060066" y="1522466"/>
                  </a:lnTo>
                  <a:lnTo>
                    <a:pt x="1016809" y="1537144"/>
                  </a:lnTo>
                  <a:lnTo>
                    <a:pt x="972467" y="1549338"/>
                  </a:lnTo>
                  <a:lnTo>
                    <a:pt x="927120" y="1558965"/>
                  </a:lnTo>
                  <a:lnTo>
                    <a:pt x="880851" y="1565943"/>
                  </a:lnTo>
                  <a:lnTo>
                    <a:pt x="833742" y="1570191"/>
                  </a:lnTo>
                  <a:lnTo>
                    <a:pt x="785876" y="1571625"/>
                  </a:lnTo>
                  <a:lnTo>
                    <a:pt x="738009" y="1570191"/>
                  </a:lnTo>
                  <a:lnTo>
                    <a:pt x="690900" y="1565943"/>
                  </a:lnTo>
                  <a:lnTo>
                    <a:pt x="644631" y="1558965"/>
                  </a:lnTo>
                  <a:lnTo>
                    <a:pt x="599284" y="1549338"/>
                  </a:lnTo>
                  <a:lnTo>
                    <a:pt x="554942" y="1537144"/>
                  </a:lnTo>
                  <a:lnTo>
                    <a:pt x="511685" y="1522466"/>
                  </a:lnTo>
                  <a:lnTo>
                    <a:pt x="469598" y="1505386"/>
                  </a:lnTo>
                  <a:lnTo>
                    <a:pt x="428762" y="1485985"/>
                  </a:lnTo>
                  <a:lnTo>
                    <a:pt x="389259" y="1464347"/>
                  </a:lnTo>
                  <a:lnTo>
                    <a:pt x="351172" y="1440553"/>
                  </a:lnTo>
                  <a:lnTo>
                    <a:pt x="314583" y="1414686"/>
                  </a:lnTo>
                  <a:lnTo>
                    <a:pt x="279574" y="1386827"/>
                  </a:lnTo>
                  <a:lnTo>
                    <a:pt x="246227" y="1357059"/>
                  </a:lnTo>
                  <a:lnTo>
                    <a:pt x="214625" y="1325464"/>
                  </a:lnTo>
                  <a:lnTo>
                    <a:pt x="184850" y="1292124"/>
                  </a:lnTo>
                  <a:lnTo>
                    <a:pt x="156984" y="1257122"/>
                  </a:lnTo>
                  <a:lnTo>
                    <a:pt x="131110" y="1220540"/>
                  </a:lnTo>
                  <a:lnTo>
                    <a:pt x="107310" y="1182459"/>
                  </a:lnTo>
                  <a:lnTo>
                    <a:pt x="85665" y="1142962"/>
                  </a:lnTo>
                  <a:lnTo>
                    <a:pt x="66259" y="1102132"/>
                  </a:lnTo>
                  <a:lnTo>
                    <a:pt x="49174" y="1060050"/>
                  </a:lnTo>
                  <a:lnTo>
                    <a:pt x="34491" y="1016798"/>
                  </a:lnTo>
                  <a:lnTo>
                    <a:pt x="22293" y="972459"/>
                  </a:lnTo>
                  <a:lnTo>
                    <a:pt x="12663" y="927115"/>
                  </a:lnTo>
                  <a:lnTo>
                    <a:pt x="5683" y="880849"/>
                  </a:lnTo>
                  <a:lnTo>
                    <a:pt x="1434" y="833741"/>
                  </a:lnTo>
                  <a:lnTo>
                    <a:pt x="0" y="785876"/>
                  </a:lnTo>
                  <a:close/>
                </a:path>
              </a:pathLst>
            </a:custGeom>
            <a:ln w="25400">
              <a:solidFill>
                <a:srgbClr val="FFC000"/>
              </a:solidFill>
            </a:ln>
          </p:spPr>
          <p:txBody>
            <a:bodyPr wrap="square" lIns="0" tIns="0" rIns="0" bIns="0" rtlCol="0"/>
            <a:lstStyle/>
            <a:p>
              <a:endParaRPr/>
            </a:p>
          </p:txBody>
        </p:sp>
      </p:grpSp>
      <p:sp>
        <p:nvSpPr>
          <p:cNvPr id="1032" name="object 14">
            <a:extLst>
              <a:ext uri="{FF2B5EF4-FFF2-40B4-BE49-F238E27FC236}">
                <a16:creationId xmlns:a16="http://schemas.microsoft.com/office/drawing/2014/main" id="{ACBC2E23-1F03-719D-A383-6DEB0A070BE5}"/>
              </a:ext>
            </a:extLst>
          </p:cNvPr>
          <p:cNvSpPr txBox="1"/>
          <p:nvPr/>
        </p:nvSpPr>
        <p:spPr>
          <a:xfrm>
            <a:off x="4883880" y="1175123"/>
            <a:ext cx="666681" cy="382797"/>
          </a:xfrm>
          <a:prstGeom prst="rect">
            <a:avLst/>
          </a:prstGeom>
        </p:spPr>
        <p:txBody>
          <a:bodyPr vert="horz" wrap="square" lIns="0" tIns="13335" rIns="0" bIns="0" rtlCol="0">
            <a:spAutoFit/>
          </a:bodyPr>
          <a:lstStyle/>
          <a:p>
            <a:pPr marL="12700">
              <a:spcBef>
                <a:spcPts val="105"/>
              </a:spcBef>
            </a:pPr>
            <a:r>
              <a:rPr lang="en-GB" sz="2400" spc="-260" dirty="0">
                <a:solidFill>
                  <a:srgbClr val="FFFFFF"/>
                </a:solidFill>
                <a:latin typeface="Verdana"/>
                <a:cs typeface="Verdana"/>
              </a:rPr>
              <a:t>2024</a:t>
            </a:r>
            <a:endParaRPr sz="2400" dirty="0">
              <a:latin typeface="Verdana"/>
              <a:cs typeface="Verdana"/>
            </a:endParaRPr>
          </a:p>
        </p:txBody>
      </p:sp>
      <p:sp>
        <p:nvSpPr>
          <p:cNvPr id="1033" name="object 14">
            <a:extLst>
              <a:ext uri="{FF2B5EF4-FFF2-40B4-BE49-F238E27FC236}">
                <a16:creationId xmlns:a16="http://schemas.microsoft.com/office/drawing/2014/main" id="{FE3578F7-0A30-6DD1-2A93-5935551B2745}"/>
              </a:ext>
            </a:extLst>
          </p:cNvPr>
          <p:cNvSpPr txBox="1"/>
          <p:nvPr/>
        </p:nvSpPr>
        <p:spPr>
          <a:xfrm>
            <a:off x="7665148" y="1163740"/>
            <a:ext cx="666681" cy="382797"/>
          </a:xfrm>
          <a:prstGeom prst="rect">
            <a:avLst/>
          </a:prstGeom>
        </p:spPr>
        <p:txBody>
          <a:bodyPr vert="horz" wrap="square" lIns="0" tIns="13335" rIns="0" bIns="0" rtlCol="0">
            <a:spAutoFit/>
          </a:bodyPr>
          <a:lstStyle/>
          <a:p>
            <a:pPr marL="12700">
              <a:spcBef>
                <a:spcPts val="105"/>
              </a:spcBef>
            </a:pPr>
            <a:r>
              <a:rPr lang="en-GB" sz="2400" spc="-260" dirty="0">
                <a:solidFill>
                  <a:srgbClr val="FFFFFF"/>
                </a:solidFill>
                <a:latin typeface="Verdana"/>
                <a:cs typeface="Verdana"/>
              </a:rPr>
              <a:t>2025</a:t>
            </a:r>
            <a:endParaRPr sz="2400" dirty="0">
              <a:latin typeface="Verdana"/>
              <a:cs typeface="Verdana"/>
            </a:endParaRPr>
          </a:p>
        </p:txBody>
      </p:sp>
      <p:grpSp>
        <p:nvGrpSpPr>
          <p:cNvPr id="1107" name="Group 1106">
            <a:extLst>
              <a:ext uri="{FF2B5EF4-FFF2-40B4-BE49-F238E27FC236}">
                <a16:creationId xmlns:a16="http://schemas.microsoft.com/office/drawing/2014/main" id="{372F07E8-BD56-0760-15B4-A11D79DA8B46}"/>
              </a:ext>
            </a:extLst>
          </p:cNvPr>
          <p:cNvGrpSpPr/>
          <p:nvPr/>
        </p:nvGrpSpPr>
        <p:grpSpPr>
          <a:xfrm>
            <a:off x="4763461" y="2240743"/>
            <a:ext cx="985647" cy="983001"/>
            <a:chOff x="1571625" y="2464561"/>
            <a:chExt cx="1929130" cy="1786255"/>
          </a:xfrm>
        </p:grpSpPr>
        <p:sp>
          <p:nvSpPr>
            <p:cNvPr id="1108" name="object 12">
              <a:extLst>
                <a:ext uri="{FF2B5EF4-FFF2-40B4-BE49-F238E27FC236}">
                  <a16:creationId xmlns:a16="http://schemas.microsoft.com/office/drawing/2014/main" id="{99D07FDC-36CD-C8AA-3577-BD8A5E014318}"/>
                </a:ext>
              </a:extLst>
            </p:cNvPr>
            <p:cNvSpPr/>
            <p:nvPr/>
          </p:nvSpPr>
          <p:spPr>
            <a:xfrm>
              <a:off x="1683257" y="2911094"/>
              <a:ext cx="111760" cy="893444"/>
            </a:xfrm>
            <a:custGeom>
              <a:avLst/>
              <a:gdLst/>
              <a:ahLst/>
              <a:cxnLst/>
              <a:rect l="l" t="t" r="r" b="b"/>
              <a:pathLst>
                <a:path w="111760" h="893445">
                  <a:moveTo>
                    <a:pt x="0" y="0"/>
                  </a:moveTo>
                  <a:lnTo>
                    <a:pt x="111633" y="0"/>
                  </a:lnTo>
                  <a:lnTo>
                    <a:pt x="111633"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1109" name="Group 1108">
              <a:extLst>
                <a:ext uri="{FF2B5EF4-FFF2-40B4-BE49-F238E27FC236}">
                  <a16:creationId xmlns:a16="http://schemas.microsoft.com/office/drawing/2014/main" id="{6C85A016-2833-3518-CF4A-412983260F8C}"/>
                </a:ext>
              </a:extLst>
            </p:cNvPr>
            <p:cNvGrpSpPr/>
            <p:nvPr/>
          </p:nvGrpSpPr>
          <p:grpSpPr>
            <a:xfrm>
              <a:off x="1571625" y="2464561"/>
              <a:ext cx="1929130" cy="1786255"/>
              <a:chOff x="1571625" y="2464561"/>
              <a:chExt cx="1929130" cy="1786255"/>
            </a:xfrm>
          </p:grpSpPr>
          <p:sp>
            <p:nvSpPr>
              <p:cNvPr id="1110" name="object 11">
                <a:extLst>
                  <a:ext uri="{FF2B5EF4-FFF2-40B4-BE49-F238E27FC236}">
                    <a16:creationId xmlns:a16="http://schemas.microsoft.com/office/drawing/2014/main" id="{ABAC3FDC-88EE-86CF-E164-68DB62BA58A5}"/>
                  </a:ext>
                </a:extLst>
              </p:cNvPr>
              <p:cNvSpPr/>
              <p:nvPr/>
            </p:nvSpPr>
            <p:spPr>
              <a:xfrm>
                <a:off x="1571625" y="2911094"/>
                <a:ext cx="55880" cy="893444"/>
              </a:xfrm>
              <a:custGeom>
                <a:avLst/>
                <a:gdLst/>
                <a:ahLst/>
                <a:cxnLst/>
                <a:rect l="l" t="t" r="r" b="b"/>
                <a:pathLst>
                  <a:path w="55880" h="893445">
                    <a:moveTo>
                      <a:pt x="0" y="0"/>
                    </a:moveTo>
                    <a:lnTo>
                      <a:pt x="55752" y="0"/>
                    </a:lnTo>
                    <a:lnTo>
                      <a:pt x="55752"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1111" name="Group 1110">
                <a:extLst>
                  <a:ext uri="{FF2B5EF4-FFF2-40B4-BE49-F238E27FC236}">
                    <a16:creationId xmlns:a16="http://schemas.microsoft.com/office/drawing/2014/main" id="{97ED1AC6-5246-7C4E-ABB7-1765436E9534}"/>
                  </a:ext>
                </a:extLst>
              </p:cNvPr>
              <p:cNvGrpSpPr/>
              <p:nvPr/>
            </p:nvGrpSpPr>
            <p:grpSpPr>
              <a:xfrm>
                <a:off x="1571625" y="2464561"/>
                <a:ext cx="1929130" cy="1786255"/>
                <a:chOff x="1571625" y="2464561"/>
                <a:chExt cx="1929130" cy="1786255"/>
              </a:xfrm>
            </p:grpSpPr>
            <p:sp>
              <p:nvSpPr>
                <p:cNvPr id="1112" name="object 10">
                  <a:extLst>
                    <a:ext uri="{FF2B5EF4-FFF2-40B4-BE49-F238E27FC236}">
                      <a16:creationId xmlns:a16="http://schemas.microsoft.com/office/drawing/2014/main" id="{036640D8-0431-9BD8-6748-0AA7693FE452}"/>
                    </a:ext>
                  </a:extLst>
                </p:cNvPr>
                <p:cNvSpPr/>
                <p:nvPr/>
              </p:nvSpPr>
              <p:spPr>
                <a:xfrm>
                  <a:off x="1571625" y="2464561"/>
                  <a:ext cx="1929130" cy="1786255"/>
                </a:xfrm>
                <a:custGeom>
                  <a:avLst/>
                  <a:gdLst/>
                  <a:ahLst/>
                  <a:cxnLst/>
                  <a:rect l="l" t="t" r="r" b="b"/>
                  <a:pathLst>
                    <a:path w="1929129" h="1786254">
                      <a:moveTo>
                        <a:pt x="55752" y="446532"/>
                      </a:moveTo>
                      <a:lnTo>
                        <a:pt x="0" y="446532"/>
                      </a:lnTo>
                      <a:lnTo>
                        <a:pt x="0" y="1339469"/>
                      </a:lnTo>
                      <a:lnTo>
                        <a:pt x="55752" y="1339469"/>
                      </a:lnTo>
                      <a:lnTo>
                        <a:pt x="55752" y="446532"/>
                      </a:lnTo>
                      <a:close/>
                    </a:path>
                    <a:path w="1929129" h="1786254">
                      <a:moveTo>
                        <a:pt x="223266" y="446532"/>
                      </a:moveTo>
                      <a:lnTo>
                        <a:pt x="111632" y="446532"/>
                      </a:lnTo>
                      <a:lnTo>
                        <a:pt x="111632" y="1339469"/>
                      </a:lnTo>
                      <a:lnTo>
                        <a:pt x="223266" y="1339469"/>
                      </a:lnTo>
                      <a:lnTo>
                        <a:pt x="223266" y="446532"/>
                      </a:lnTo>
                      <a:close/>
                    </a:path>
                    <a:path w="1929129" h="1786254">
                      <a:moveTo>
                        <a:pt x="1035812" y="0"/>
                      </a:moveTo>
                      <a:lnTo>
                        <a:pt x="1035812" y="446532"/>
                      </a:lnTo>
                      <a:lnTo>
                        <a:pt x="279019" y="446532"/>
                      </a:lnTo>
                      <a:lnTo>
                        <a:pt x="279019" y="1339469"/>
                      </a:lnTo>
                      <a:lnTo>
                        <a:pt x="1035812" y="1339469"/>
                      </a:lnTo>
                      <a:lnTo>
                        <a:pt x="1035812" y="1786001"/>
                      </a:lnTo>
                      <a:lnTo>
                        <a:pt x="1928749" y="893063"/>
                      </a:lnTo>
                      <a:lnTo>
                        <a:pt x="1035812" y="0"/>
                      </a:lnTo>
                      <a:close/>
                    </a:path>
                  </a:pathLst>
                </a:custGeom>
                <a:solidFill>
                  <a:srgbClr val="4F81BC"/>
                </a:solidFill>
              </p:spPr>
              <p:txBody>
                <a:bodyPr wrap="square" lIns="0" tIns="0" rIns="0" bIns="0" rtlCol="0"/>
                <a:lstStyle/>
                <a:p>
                  <a:endParaRPr/>
                </a:p>
              </p:txBody>
            </p:sp>
            <p:sp>
              <p:nvSpPr>
                <p:cNvPr id="1113" name="object 13">
                  <a:extLst>
                    <a:ext uri="{FF2B5EF4-FFF2-40B4-BE49-F238E27FC236}">
                      <a16:creationId xmlns:a16="http://schemas.microsoft.com/office/drawing/2014/main" id="{2C64E9CC-81C4-8DCF-8CEF-9044DA4A323E}"/>
                    </a:ext>
                  </a:extLst>
                </p:cNvPr>
                <p:cNvSpPr/>
                <p:nvPr/>
              </p:nvSpPr>
              <p:spPr>
                <a:xfrm>
                  <a:off x="1850644" y="2464561"/>
                  <a:ext cx="1649730" cy="1786255"/>
                </a:xfrm>
                <a:custGeom>
                  <a:avLst/>
                  <a:gdLst/>
                  <a:ahLst/>
                  <a:cxnLst/>
                  <a:rect l="l" t="t" r="r" b="b"/>
                  <a:pathLst>
                    <a:path w="1649729" h="1786254">
                      <a:moveTo>
                        <a:pt x="0" y="446532"/>
                      </a:moveTo>
                      <a:lnTo>
                        <a:pt x="756793" y="446532"/>
                      </a:lnTo>
                      <a:lnTo>
                        <a:pt x="756793" y="0"/>
                      </a:lnTo>
                      <a:lnTo>
                        <a:pt x="1649730" y="893063"/>
                      </a:lnTo>
                      <a:lnTo>
                        <a:pt x="756793" y="1786001"/>
                      </a:lnTo>
                      <a:lnTo>
                        <a:pt x="756793" y="1339469"/>
                      </a:lnTo>
                      <a:lnTo>
                        <a:pt x="0" y="1339469"/>
                      </a:lnTo>
                      <a:lnTo>
                        <a:pt x="0" y="446532"/>
                      </a:lnTo>
                      <a:close/>
                    </a:path>
                  </a:pathLst>
                </a:custGeom>
                <a:ln w="25400">
                  <a:solidFill>
                    <a:srgbClr val="385D89"/>
                  </a:solidFill>
                </a:ln>
              </p:spPr>
              <p:txBody>
                <a:bodyPr wrap="square" lIns="0" tIns="0" rIns="0" bIns="0" rtlCol="0"/>
                <a:lstStyle/>
                <a:p>
                  <a:endParaRPr/>
                </a:p>
              </p:txBody>
            </p:sp>
          </p:grpSp>
        </p:grpSp>
      </p:grpSp>
      <p:grpSp>
        <p:nvGrpSpPr>
          <p:cNvPr id="1114" name="Group 1113">
            <a:extLst>
              <a:ext uri="{FF2B5EF4-FFF2-40B4-BE49-F238E27FC236}">
                <a16:creationId xmlns:a16="http://schemas.microsoft.com/office/drawing/2014/main" id="{A4F200C7-6F61-5384-7140-9EB5D51332B5}"/>
              </a:ext>
            </a:extLst>
          </p:cNvPr>
          <p:cNvGrpSpPr/>
          <p:nvPr/>
        </p:nvGrpSpPr>
        <p:grpSpPr>
          <a:xfrm>
            <a:off x="6058966" y="2331452"/>
            <a:ext cx="854227" cy="851934"/>
            <a:chOff x="3643248" y="2571750"/>
            <a:chExt cx="1572260" cy="1571625"/>
          </a:xfrm>
        </p:grpSpPr>
        <p:sp>
          <p:nvSpPr>
            <p:cNvPr id="1115" name="object 15">
              <a:extLst>
                <a:ext uri="{FF2B5EF4-FFF2-40B4-BE49-F238E27FC236}">
                  <a16:creationId xmlns:a16="http://schemas.microsoft.com/office/drawing/2014/main" id="{36EFBF7B-BE92-E997-A448-89DC3E475F7C}"/>
                </a:ext>
              </a:extLst>
            </p:cNvPr>
            <p:cNvSpPr/>
            <p:nvPr/>
          </p:nvSpPr>
          <p:spPr>
            <a:xfrm>
              <a:off x="3643248" y="2571750"/>
              <a:ext cx="1572260" cy="1571625"/>
            </a:xfrm>
            <a:custGeom>
              <a:avLst/>
              <a:gdLst/>
              <a:ahLst/>
              <a:cxnLst/>
              <a:rect l="l" t="t" r="r" b="b"/>
              <a:pathLst>
                <a:path w="1572260" h="1571625">
                  <a:moveTo>
                    <a:pt x="785876" y="0"/>
                  </a:moveTo>
                  <a:lnTo>
                    <a:pt x="738009" y="1434"/>
                  </a:lnTo>
                  <a:lnTo>
                    <a:pt x="690900" y="5681"/>
                  </a:lnTo>
                  <a:lnTo>
                    <a:pt x="644631" y="12659"/>
                  </a:lnTo>
                  <a:lnTo>
                    <a:pt x="599284" y="22286"/>
                  </a:lnTo>
                  <a:lnTo>
                    <a:pt x="554942" y="34480"/>
                  </a:lnTo>
                  <a:lnTo>
                    <a:pt x="511685" y="49159"/>
                  </a:lnTo>
                  <a:lnTo>
                    <a:pt x="469598" y="66240"/>
                  </a:lnTo>
                  <a:lnTo>
                    <a:pt x="428762" y="85642"/>
                  </a:lnTo>
                  <a:lnTo>
                    <a:pt x="389259" y="107282"/>
                  </a:lnTo>
                  <a:lnTo>
                    <a:pt x="351172" y="131077"/>
                  </a:lnTo>
                  <a:lnTo>
                    <a:pt x="314583" y="156947"/>
                  </a:lnTo>
                  <a:lnTo>
                    <a:pt x="279574" y="184808"/>
                  </a:lnTo>
                  <a:lnTo>
                    <a:pt x="246227" y="214579"/>
                  </a:lnTo>
                  <a:lnTo>
                    <a:pt x="214625" y="246178"/>
                  </a:lnTo>
                  <a:lnTo>
                    <a:pt x="184850" y="279521"/>
                  </a:lnTo>
                  <a:lnTo>
                    <a:pt x="156984" y="314528"/>
                  </a:lnTo>
                  <a:lnTo>
                    <a:pt x="131110" y="351116"/>
                  </a:lnTo>
                  <a:lnTo>
                    <a:pt x="107310" y="389203"/>
                  </a:lnTo>
                  <a:lnTo>
                    <a:pt x="85665" y="428706"/>
                  </a:lnTo>
                  <a:lnTo>
                    <a:pt x="66259" y="469544"/>
                  </a:lnTo>
                  <a:lnTo>
                    <a:pt x="49174" y="511634"/>
                  </a:lnTo>
                  <a:lnTo>
                    <a:pt x="34491" y="554895"/>
                  </a:lnTo>
                  <a:lnTo>
                    <a:pt x="22293" y="599243"/>
                  </a:lnTo>
                  <a:lnTo>
                    <a:pt x="12663" y="644598"/>
                  </a:lnTo>
                  <a:lnTo>
                    <a:pt x="5683" y="690876"/>
                  </a:lnTo>
                  <a:lnTo>
                    <a:pt x="1434" y="737996"/>
                  </a:lnTo>
                  <a:lnTo>
                    <a:pt x="0" y="785876"/>
                  </a:lnTo>
                  <a:lnTo>
                    <a:pt x="1434" y="833741"/>
                  </a:lnTo>
                  <a:lnTo>
                    <a:pt x="5683" y="880849"/>
                  </a:lnTo>
                  <a:lnTo>
                    <a:pt x="12663" y="927115"/>
                  </a:lnTo>
                  <a:lnTo>
                    <a:pt x="22293" y="972459"/>
                  </a:lnTo>
                  <a:lnTo>
                    <a:pt x="34491" y="1016798"/>
                  </a:lnTo>
                  <a:lnTo>
                    <a:pt x="49174" y="1060050"/>
                  </a:lnTo>
                  <a:lnTo>
                    <a:pt x="66259" y="1102132"/>
                  </a:lnTo>
                  <a:lnTo>
                    <a:pt x="85665" y="1142962"/>
                  </a:lnTo>
                  <a:lnTo>
                    <a:pt x="107310" y="1182459"/>
                  </a:lnTo>
                  <a:lnTo>
                    <a:pt x="131110" y="1220540"/>
                  </a:lnTo>
                  <a:lnTo>
                    <a:pt x="156984" y="1257122"/>
                  </a:lnTo>
                  <a:lnTo>
                    <a:pt x="184850" y="1292124"/>
                  </a:lnTo>
                  <a:lnTo>
                    <a:pt x="214625" y="1325464"/>
                  </a:lnTo>
                  <a:lnTo>
                    <a:pt x="246227" y="1357059"/>
                  </a:lnTo>
                  <a:lnTo>
                    <a:pt x="279574" y="1386827"/>
                  </a:lnTo>
                  <a:lnTo>
                    <a:pt x="314583" y="1414686"/>
                  </a:lnTo>
                  <a:lnTo>
                    <a:pt x="351172" y="1440553"/>
                  </a:lnTo>
                  <a:lnTo>
                    <a:pt x="389259" y="1464347"/>
                  </a:lnTo>
                  <a:lnTo>
                    <a:pt x="428762" y="1485985"/>
                  </a:lnTo>
                  <a:lnTo>
                    <a:pt x="469598" y="1505386"/>
                  </a:lnTo>
                  <a:lnTo>
                    <a:pt x="511685" y="1522466"/>
                  </a:lnTo>
                  <a:lnTo>
                    <a:pt x="554942" y="1537144"/>
                  </a:lnTo>
                  <a:lnTo>
                    <a:pt x="599284" y="1549338"/>
                  </a:lnTo>
                  <a:lnTo>
                    <a:pt x="644631" y="1558965"/>
                  </a:lnTo>
                  <a:lnTo>
                    <a:pt x="690900" y="1565943"/>
                  </a:lnTo>
                  <a:lnTo>
                    <a:pt x="738009" y="1570191"/>
                  </a:lnTo>
                  <a:lnTo>
                    <a:pt x="785876" y="1571625"/>
                  </a:lnTo>
                  <a:lnTo>
                    <a:pt x="833742" y="1570191"/>
                  </a:lnTo>
                  <a:lnTo>
                    <a:pt x="880851" y="1565943"/>
                  </a:lnTo>
                  <a:lnTo>
                    <a:pt x="927120" y="1558965"/>
                  </a:lnTo>
                  <a:lnTo>
                    <a:pt x="972467" y="1549338"/>
                  </a:lnTo>
                  <a:lnTo>
                    <a:pt x="1016809" y="1537144"/>
                  </a:lnTo>
                  <a:lnTo>
                    <a:pt x="1060066" y="1522466"/>
                  </a:lnTo>
                  <a:lnTo>
                    <a:pt x="1102153" y="1505386"/>
                  </a:lnTo>
                  <a:lnTo>
                    <a:pt x="1142989" y="1485985"/>
                  </a:lnTo>
                  <a:lnTo>
                    <a:pt x="1182492" y="1464347"/>
                  </a:lnTo>
                  <a:lnTo>
                    <a:pt x="1220579" y="1440553"/>
                  </a:lnTo>
                  <a:lnTo>
                    <a:pt x="1257168" y="1414686"/>
                  </a:lnTo>
                  <a:lnTo>
                    <a:pt x="1292177" y="1386827"/>
                  </a:lnTo>
                  <a:lnTo>
                    <a:pt x="1325524" y="1357059"/>
                  </a:lnTo>
                  <a:lnTo>
                    <a:pt x="1357126" y="1325464"/>
                  </a:lnTo>
                  <a:lnTo>
                    <a:pt x="1386901" y="1292124"/>
                  </a:lnTo>
                  <a:lnTo>
                    <a:pt x="1414767" y="1257122"/>
                  </a:lnTo>
                  <a:lnTo>
                    <a:pt x="1440641" y="1220540"/>
                  </a:lnTo>
                  <a:lnTo>
                    <a:pt x="1464441" y="1182459"/>
                  </a:lnTo>
                  <a:lnTo>
                    <a:pt x="1486086" y="1142962"/>
                  </a:lnTo>
                  <a:lnTo>
                    <a:pt x="1505492" y="1102132"/>
                  </a:lnTo>
                  <a:lnTo>
                    <a:pt x="1522577" y="1060050"/>
                  </a:lnTo>
                  <a:lnTo>
                    <a:pt x="1537260" y="1016798"/>
                  </a:lnTo>
                  <a:lnTo>
                    <a:pt x="1549458" y="972459"/>
                  </a:lnTo>
                  <a:lnTo>
                    <a:pt x="1559088" y="927115"/>
                  </a:lnTo>
                  <a:lnTo>
                    <a:pt x="1566068" y="880849"/>
                  </a:lnTo>
                  <a:lnTo>
                    <a:pt x="1570317" y="833741"/>
                  </a:lnTo>
                  <a:lnTo>
                    <a:pt x="1571752" y="785876"/>
                  </a:lnTo>
                  <a:lnTo>
                    <a:pt x="1570317" y="737996"/>
                  </a:lnTo>
                  <a:lnTo>
                    <a:pt x="1566068" y="690876"/>
                  </a:lnTo>
                  <a:lnTo>
                    <a:pt x="1559088" y="644598"/>
                  </a:lnTo>
                  <a:lnTo>
                    <a:pt x="1549458" y="599243"/>
                  </a:lnTo>
                  <a:lnTo>
                    <a:pt x="1537260" y="554895"/>
                  </a:lnTo>
                  <a:lnTo>
                    <a:pt x="1522577" y="511634"/>
                  </a:lnTo>
                  <a:lnTo>
                    <a:pt x="1505492" y="469544"/>
                  </a:lnTo>
                  <a:lnTo>
                    <a:pt x="1486086" y="428706"/>
                  </a:lnTo>
                  <a:lnTo>
                    <a:pt x="1464441" y="389203"/>
                  </a:lnTo>
                  <a:lnTo>
                    <a:pt x="1440641" y="351116"/>
                  </a:lnTo>
                  <a:lnTo>
                    <a:pt x="1414767" y="314528"/>
                  </a:lnTo>
                  <a:lnTo>
                    <a:pt x="1386901" y="279521"/>
                  </a:lnTo>
                  <a:lnTo>
                    <a:pt x="1357126" y="246178"/>
                  </a:lnTo>
                  <a:lnTo>
                    <a:pt x="1325524" y="214579"/>
                  </a:lnTo>
                  <a:lnTo>
                    <a:pt x="1292177" y="184808"/>
                  </a:lnTo>
                  <a:lnTo>
                    <a:pt x="1257168" y="156947"/>
                  </a:lnTo>
                  <a:lnTo>
                    <a:pt x="1220579" y="131077"/>
                  </a:lnTo>
                  <a:lnTo>
                    <a:pt x="1182492" y="107282"/>
                  </a:lnTo>
                  <a:lnTo>
                    <a:pt x="1142989" y="85642"/>
                  </a:lnTo>
                  <a:lnTo>
                    <a:pt x="1102153" y="66240"/>
                  </a:lnTo>
                  <a:lnTo>
                    <a:pt x="1060066" y="49159"/>
                  </a:lnTo>
                  <a:lnTo>
                    <a:pt x="1016809" y="34480"/>
                  </a:lnTo>
                  <a:lnTo>
                    <a:pt x="972467" y="22286"/>
                  </a:lnTo>
                  <a:lnTo>
                    <a:pt x="927120" y="12659"/>
                  </a:lnTo>
                  <a:lnTo>
                    <a:pt x="880851" y="5681"/>
                  </a:lnTo>
                  <a:lnTo>
                    <a:pt x="833742" y="1434"/>
                  </a:lnTo>
                  <a:lnTo>
                    <a:pt x="785876" y="0"/>
                  </a:lnTo>
                  <a:close/>
                </a:path>
              </a:pathLst>
            </a:custGeom>
            <a:solidFill>
              <a:srgbClr val="FFC000"/>
            </a:solidFill>
          </p:spPr>
          <p:txBody>
            <a:bodyPr wrap="square" lIns="0" tIns="0" rIns="0" bIns="0" rtlCol="0"/>
            <a:lstStyle/>
            <a:p>
              <a:endParaRPr/>
            </a:p>
          </p:txBody>
        </p:sp>
        <p:sp>
          <p:nvSpPr>
            <p:cNvPr id="1116" name="object 16">
              <a:extLst>
                <a:ext uri="{FF2B5EF4-FFF2-40B4-BE49-F238E27FC236}">
                  <a16:creationId xmlns:a16="http://schemas.microsoft.com/office/drawing/2014/main" id="{79E168E6-27CD-EA2F-6D6E-24D764CAF9AD}"/>
                </a:ext>
              </a:extLst>
            </p:cNvPr>
            <p:cNvSpPr/>
            <p:nvPr/>
          </p:nvSpPr>
          <p:spPr>
            <a:xfrm>
              <a:off x="3643248" y="2571750"/>
              <a:ext cx="1572260" cy="1571625"/>
            </a:xfrm>
            <a:custGeom>
              <a:avLst/>
              <a:gdLst/>
              <a:ahLst/>
              <a:cxnLst/>
              <a:rect l="l" t="t" r="r" b="b"/>
              <a:pathLst>
                <a:path w="1572260" h="1571625">
                  <a:moveTo>
                    <a:pt x="0" y="785876"/>
                  </a:moveTo>
                  <a:lnTo>
                    <a:pt x="1434" y="737996"/>
                  </a:lnTo>
                  <a:lnTo>
                    <a:pt x="5683" y="690876"/>
                  </a:lnTo>
                  <a:lnTo>
                    <a:pt x="12663" y="644598"/>
                  </a:lnTo>
                  <a:lnTo>
                    <a:pt x="22293" y="599243"/>
                  </a:lnTo>
                  <a:lnTo>
                    <a:pt x="34491" y="554895"/>
                  </a:lnTo>
                  <a:lnTo>
                    <a:pt x="49174" y="511634"/>
                  </a:lnTo>
                  <a:lnTo>
                    <a:pt x="66259" y="469544"/>
                  </a:lnTo>
                  <a:lnTo>
                    <a:pt x="85665" y="428706"/>
                  </a:lnTo>
                  <a:lnTo>
                    <a:pt x="107310" y="389203"/>
                  </a:lnTo>
                  <a:lnTo>
                    <a:pt x="131110" y="351116"/>
                  </a:lnTo>
                  <a:lnTo>
                    <a:pt x="156984" y="314528"/>
                  </a:lnTo>
                  <a:lnTo>
                    <a:pt x="184850" y="279521"/>
                  </a:lnTo>
                  <a:lnTo>
                    <a:pt x="214625" y="246178"/>
                  </a:lnTo>
                  <a:lnTo>
                    <a:pt x="246227" y="214579"/>
                  </a:lnTo>
                  <a:lnTo>
                    <a:pt x="279574" y="184808"/>
                  </a:lnTo>
                  <a:lnTo>
                    <a:pt x="314583" y="156947"/>
                  </a:lnTo>
                  <a:lnTo>
                    <a:pt x="351172" y="131077"/>
                  </a:lnTo>
                  <a:lnTo>
                    <a:pt x="389259" y="107282"/>
                  </a:lnTo>
                  <a:lnTo>
                    <a:pt x="428762" y="85642"/>
                  </a:lnTo>
                  <a:lnTo>
                    <a:pt x="469598" y="66240"/>
                  </a:lnTo>
                  <a:lnTo>
                    <a:pt x="511685" y="49159"/>
                  </a:lnTo>
                  <a:lnTo>
                    <a:pt x="554942" y="34480"/>
                  </a:lnTo>
                  <a:lnTo>
                    <a:pt x="599284" y="22286"/>
                  </a:lnTo>
                  <a:lnTo>
                    <a:pt x="644631" y="12659"/>
                  </a:lnTo>
                  <a:lnTo>
                    <a:pt x="690900" y="5681"/>
                  </a:lnTo>
                  <a:lnTo>
                    <a:pt x="738009" y="1434"/>
                  </a:lnTo>
                  <a:lnTo>
                    <a:pt x="785876" y="0"/>
                  </a:lnTo>
                  <a:lnTo>
                    <a:pt x="833742" y="1434"/>
                  </a:lnTo>
                  <a:lnTo>
                    <a:pt x="880851" y="5681"/>
                  </a:lnTo>
                  <a:lnTo>
                    <a:pt x="927120" y="12659"/>
                  </a:lnTo>
                  <a:lnTo>
                    <a:pt x="972467" y="22286"/>
                  </a:lnTo>
                  <a:lnTo>
                    <a:pt x="1016809" y="34480"/>
                  </a:lnTo>
                  <a:lnTo>
                    <a:pt x="1060066" y="49159"/>
                  </a:lnTo>
                  <a:lnTo>
                    <a:pt x="1102153" y="66240"/>
                  </a:lnTo>
                  <a:lnTo>
                    <a:pt x="1142989" y="85642"/>
                  </a:lnTo>
                  <a:lnTo>
                    <a:pt x="1182492" y="107282"/>
                  </a:lnTo>
                  <a:lnTo>
                    <a:pt x="1220579" y="131077"/>
                  </a:lnTo>
                  <a:lnTo>
                    <a:pt x="1257168" y="156947"/>
                  </a:lnTo>
                  <a:lnTo>
                    <a:pt x="1292177" y="184808"/>
                  </a:lnTo>
                  <a:lnTo>
                    <a:pt x="1325524" y="214579"/>
                  </a:lnTo>
                  <a:lnTo>
                    <a:pt x="1357126" y="246178"/>
                  </a:lnTo>
                  <a:lnTo>
                    <a:pt x="1386901" y="279521"/>
                  </a:lnTo>
                  <a:lnTo>
                    <a:pt x="1414767" y="314528"/>
                  </a:lnTo>
                  <a:lnTo>
                    <a:pt x="1440641" y="351116"/>
                  </a:lnTo>
                  <a:lnTo>
                    <a:pt x="1464441" y="389203"/>
                  </a:lnTo>
                  <a:lnTo>
                    <a:pt x="1486086" y="428706"/>
                  </a:lnTo>
                  <a:lnTo>
                    <a:pt x="1505492" y="469544"/>
                  </a:lnTo>
                  <a:lnTo>
                    <a:pt x="1522577" y="511634"/>
                  </a:lnTo>
                  <a:lnTo>
                    <a:pt x="1537260" y="554895"/>
                  </a:lnTo>
                  <a:lnTo>
                    <a:pt x="1549458" y="599243"/>
                  </a:lnTo>
                  <a:lnTo>
                    <a:pt x="1559088" y="644598"/>
                  </a:lnTo>
                  <a:lnTo>
                    <a:pt x="1566068" y="690876"/>
                  </a:lnTo>
                  <a:lnTo>
                    <a:pt x="1570317" y="737996"/>
                  </a:lnTo>
                  <a:lnTo>
                    <a:pt x="1571752" y="785876"/>
                  </a:lnTo>
                  <a:lnTo>
                    <a:pt x="1570317" y="833741"/>
                  </a:lnTo>
                  <a:lnTo>
                    <a:pt x="1566068" y="880849"/>
                  </a:lnTo>
                  <a:lnTo>
                    <a:pt x="1559088" y="927115"/>
                  </a:lnTo>
                  <a:lnTo>
                    <a:pt x="1549458" y="972459"/>
                  </a:lnTo>
                  <a:lnTo>
                    <a:pt x="1537260" y="1016798"/>
                  </a:lnTo>
                  <a:lnTo>
                    <a:pt x="1522577" y="1060050"/>
                  </a:lnTo>
                  <a:lnTo>
                    <a:pt x="1505492" y="1102132"/>
                  </a:lnTo>
                  <a:lnTo>
                    <a:pt x="1486086" y="1142962"/>
                  </a:lnTo>
                  <a:lnTo>
                    <a:pt x="1464441" y="1182459"/>
                  </a:lnTo>
                  <a:lnTo>
                    <a:pt x="1440641" y="1220540"/>
                  </a:lnTo>
                  <a:lnTo>
                    <a:pt x="1414767" y="1257122"/>
                  </a:lnTo>
                  <a:lnTo>
                    <a:pt x="1386901" y="1292124"/>
                  </a:lnTo>
                  <a:lnTo>
                    <a:pt x="1357126" y="1325464"/>
                  </a:lnTo>
                  <a:lnTo>
                    <a:pt x="1325524" y="1357059"/>
                  </a:lnTo>
                  <a:lnTo>
                    <a:pt x="1292177" y="1386827"/>
                  </a:lnTo>
                  <a:lnTo>
                    <a:pt x="1257168" y="1414686"/>
                  </a:lnTo>
                  <a:lnTo>
                    <a:pt x="1220579" y="1440553"/>
                  </a:lnTo>
                  <a:lnTo>
                    <a:pt x="1182492" y="1464347"/>
                  </a:lnTo>
                  <a:lnTo>
                    <a:pt x="1142989" y="1485985"/>
                  </a:lnTo>
                  <a:lnTo>
                    <a:pt x="1102153" y="1505386"/>
                  </a:lnTo>
                  <a:lnTo>
                    <a:pt x="1060066" y="1522466"/>
                  </a:lnTo>
                  <a:lnTo>
                    <a:pt x="1016809" y="1537144"/>
                  </a:lnTo>
                  <a:lnTo>
                    <a:pt x="972467" y="1549338"/>
                  </a:lnTo>
                  <a:lnTo>
                    <a:pt x="927120" y="1558965"/>
                  </a:lnTo>
                  <a:lnTo>
                    <a:pt x="880851" y="1565943"/>
                  </a:lnTo>
                  <a:lnTo>
                    <a:pt x="833742" y="1570191"/>
                  </a:lnTo>
                  <a:lnTo>
                    <a:pt x="785876" y="1571625"/>
                  </a:lnTo>
                  <a:lnTo>
                    <a:pt x="738009" y="1570191"/>
                  </a:lnTo>
                  <a:lnTo>
                    <a:pt x="690900" y="1565943"/>
                  </a:lnTo>
                  <a:lnTo>
                    <a:pt x="644631" y="1558965"/>
                  </a:lnTo>
                  <a:lnTo>
                    <a:pt x="599284" y="1549338"/>
                  </a:lnTo>
                  <a:lnTo>
                    <a:pt x="554942" y="1537144"/>
                  </a:lnTo>
                  <a:lnTo>
                    <a:pt x="511685" y="1522466"/>
                  </a:lnTo>
                  <a:lnTo>
                    <a:pt x="469598" y="1505386"/>
                  </a:lnTo>
                  <a:lnTo>
                    <a:pt x="428762" y="1485985"/>
                  </a:lnTo>
                  <a:lnTo>
                    <a:pt x="389259" y="1464347"/>
                  </a:lnTo>
                  <a:lnTo>
                    <a:pt x="351172" y="1440553"/>
                  </a:lnTo>
                  <a:lnTo>
                    <a:pt x="314583" y="1414686"/>
                  </a:lnTo>
                  <a:lnTo>
                    <a:pt x="279574" y="1386827"/>
                  </a:lnTo>
                  <a:lnTo>
                    <a:pt x="246227" y="1357059"/>
                  </a:lnTo>
                  <a:lnTo>
                    <a:pt x="214625" y="1325464"/>
                  </a:lnTo>
                  <a:lnTo>
                    <a:pt x="184850" y="1292124"/>
                  </a:lnTo>
                  <a:lnTo>
                    <a:pt x="156984" y="1257122"/>
                  </a:lnTo>
                  <a:lnTo>
                    <a:pt x="131110" y="1220540"/>
                  </a:lnTo>
                  <a:lnTo>
                    <a:pt x="107310" y="1182459"/>
                  </a:lnTo>
                  <a:lnTo>
                    <a:pt x="85665" y="1142962"/>
                  </a:lnTo>
                  <a:lnTo>
                    <a:pt x="66259" y="1102132"/>
                  </a:lnTo>
                  <a:lnTo>
                    <a:pt x="49174" y="1060050"/>
                  </a:lnTo>
                  <a:lnTo>
                    <a:pt x="34491" y="1016798"/>
                  </a:lnTo>
                  <a:lnTo>
                    <a:pt x="22293" y="972459"/>
                  </a:lnTo>
                  <a:lnTo>
                    <a:pt x="12663" y="927115"/>
                  </a:lnTo>
                  <a:lnTo>
                    <a:pt x="5683" y="880849"/>
                  </a:lnTo>
                  <a:lnTo>
                    <a:pt x="1434" y="833741"/>
                  </a:lnTo>
                  <a:lnTo>
                    <a:pt x="0" y="785876"/>
                  </a:lnTo>
                  <a:close/>
                </a:path>
              </a:pathLst>
            </a:custGeom>
            <a:ln w="25400">
              <a:solidFill>
                <a:srgbClr val="FFC000"/>
              </a:solidFill>
            </a:ln>
          </p:spPr>
          <p:txBody>
            <a:bodyPr wrap="square" lIns="0" tIns="0" rIns="0" bIns="0" rtlCol="0"/>
            <a:lstStyle/>
            <a:p>
              <a:endParaRPr/>
            </a:p>
          </p:txBody>
        </p:sp>
      </p:grpSp>
      <p:grpSp>
        <p:nvGrpSpPr>
          <p:cNvPr id="1117" name="Group 1116">
            <a:extLst>
              <a:ext uri="{FF2B5EF4-FFF2-40B4-BE49-F238E27FC236}">
                <a16:creationId xmlns:a16="http://schemas.microsoft.com/office/drawing/2014/main" id="{CD92336B-0D96-1784-C33D-0685645DEDB8}"/>
              </a:ext>
            </a:extLst>
          </p:cNvPr>
          <p:cNvGrpSpPr/>
          <p:nvPr/>
        </p:nvGrpSpPr>
        <p:grpSpPr>
          <a:xfrm>
            <a:off x="7460167" y="2185635"/>
            <a:ext cx="985647" cy="983001"/>
            <a:chOff x="1571625" y="2464561"/>
            <a:chExt cx="1929130" cy="1786255"/>
          </a:xfrm>
        </p:grpSpPr>
        <p:sp>
          <p:nvSpPr>
            <p:cNvPr id="1118" name="object 12">
              <a:extLst>
                <a:ext uri="{FF2B5EF4-FFF2-40B4-BE49-F238E27FC236}">
                  <a16:creationId xmlns:a16="http://schemas.microsoft.com/office/drawing/2014/main" id="{336D14E5-9C44-2DB8-D84A-7F7A8D49C5C0}"/>
                </a:ext>
              </a:extLst>
            </p:cNvPr>
            <p:cNvSpPr/>
            <p:nvPr/>
          </p:nvSpPr>
          <p:spPr>
            <a:xfrm>
              <a:off x="1683257" y="2911094"/>
              <a:ext cx="111760" cy="893444"/>
            </a:xfrm>
            <a:custGeom>
              <a:avLst/>
              <a:gdLst/>
              <a:ahLst/>
              <a:cxnLst/>
              <a:rect l="l" t="t" r="r" b="b"/>
              <a:pathLst>
                <a:path w="111760" h="893445">
                  <a:moveTo>
                    <a:pt x="0" y="0"/>
                  </a:moveTo>
                  <a:lnTo>
                    <a:pt x="111633" y="0"/>
                  </a:lnTo>
                  <a:lnTo>
                    <a:pt x="111633"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1119" name="Group 1118">
              <a:extLst>
                <a:ext uri="{FF2B5EF4-FFF2-40B4-BE49-F238E27FC236}">
                  <a16:creationId xmlns:a16="http://schemas.microsoft.com/office/drawing/2014/main" id="{5BFE1C64-E92E-970F-86F0-A60188F1BBE5}"/>
                </a:ext>
              </a:extLst>
            </p:cNvPr>
            <p:cNvGrpSpPr/>
            <p:nvPr/>
          </p:nvGrpSpPr>
          <p:grpSpPr>
            <a:xfrm>
              <a:off x="1571625" y="2464561"/>
              <a:ext cx="1929130" cy="1786255"/>
              <a:chOff x="1571625" y="2464561"/>
              <a:chExt cx="1929130" cy="1786255"/>
            </a:xfrm>
          </p:grpSpPr>
          <p:sp>
            <p:nvSpPr>
              <p:cNvPr id="1120" name="object 11">
                <a:extLst>
                  <a:ext uri="{FF2B5EF4-FFF2-40B4-BE49-F238E27FC236}">
                    <a16:creationId xmlns:a16="http://schemas.microsoft.com/office/drawing/2014/main" id="{F4F1465A-4BE3-2E7C-CB98-7135CAF6F8CD}"/>
                  </a:ext>
                </a:extLst>
              </p:cNvPr>
              <p:cNvSpPr/>
              <p:nvPr/>
            </p:nvSpPr>
            <p:spPr>
              <a:xfrm>
                <a:off x="1571625" y="2911094"/>
                <a:ext cx="55880" cy="893444"/>
              </a:xfrm>
              <a:custGeom>
                <a:avLst/>
                <a:gdLst/>
                <a:ahLst/>
                <a:cxnLst/>
                <a:rect l="l" t="t" r="r" b="b"/>
                <a:pathLst>
                  <a:path w="55880" h="893445">
                    <a:moveTo>
                      <a:pt x="0" y="0"/>
                    </a:moveTo>
                    <a:lnTo>
                      <a:pt x="55752" y="0"/>
                    </a:lnTo>
                    <a:lnTo>
                      <a:pt x="55752"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1121" name="Group 1120">
                <a:extLst>
                  <a:ext uri="{FF2B5EF4-FFF2-40B4-BE49-F238E27FC236}">
                    <a16:creationId xmlns:a16="http://schemas.microsoft.com/office/drawing/2014/main" id="{9BB92268-5B09-5E0F-2BD5-1A0A943F41DC}"/>
                  </a:ext>
                </a:extLst>
              </p:cNvPr>
              <p:cNvGrpSpPr/>
              <p:nvPr/>
            </p:nvGrpSpPr>
            <p:grpSpPr>
              <a:xfrm>
                <a:off x="1571625" y="2464561"/>
                <a:ext cx="1929130" cy="1786255"/>
                <a:chOff x="1571625" y="2464561"/>
                <a:chExt cx="1929130" cy="1786255"/>
              </a:xfrm>
            </p:grpSpPr>
            <p:sp>
              <p:nvSpPr>
                <p:cNvPr id="1122" name="object 10">
                  <a:extLst>
                    <a:ext uri="{FF2B5EF4-FFF2-40B4-BE49-F238E27FC236}">
                      <a16:creationId xmlns:a16="http://schemas.microsoft.com/office/drawing/2014/main" id="{72458C68-705F-8711-B955-6E8BB28A4FA3}"/>
                    </a:ext>
                  </a:extLst>
                </p:cNvPr>
                <p:cNvSpPr/>
                <p:nvPr/>
              </p:nvSpPr>
              <p:spPr>
                <a:xfrm>
                  <a:off x="1571625" y="2464561"/>
                  <a:ext cx="1929130" cy="1786255"/>
                </a:xfrm>
                <a:custGeom>
                  <a:avLst/>
                  <a:gdLst/>
                  <a:ahLst/>
                  <a:cxnLst/>
                  <a:rect l="l" t="t" r="r" b="b"/>
                  <a:pathLst>
                    <a:path w="1929129" h="1786254">
                      <a:moveTo>
                        <a:pt x="55752" y="446532"/>
                      </a:moveTo>
                      <a:lnTo>
                        <a:pt x="0" y="446532"/>
                      </a:lnTo>
                      <a:lnTo>
                        <a:pt x="0" y="1339469"/>
                      </a:lnTo>
                      <a:lnTo>
                        <a:pt x="55752" y="1339469"/>
                      </a:lnTo>
                      <a:lnTo>
                        <a:pt x="55752" y="446532"/>
                      </a:lnTo>
                      <a:close/>
                    </a:path>
                    <a:path w="1929129" h="1786254">
                      <a:moveTo>
                        <a:pt x="223266" y="446532"/>
                      </a:moveTo>
                      <a:lnTo>
                        <a:pt x="111632" y="446532"/>
                      </a:lnTo>
                      <a:lnTo>
                        <a:pt x="111632" y="1339469"/>
                      </a:lnTo>
                      <a:lnTo>
                        <a:pt x="223266" y="1339469"/>
                      </a:lnTo>
                      <a:lnTo>
                        <a:pt x="223266" y="446532"/>
                      </a:lnTo>
                      <a:close/>
                    </a:path>
                    <a:path w="1929129" h="1786254">
                      <a:moveTo>
                        <a:pt x="1035812" y="0"/>
                      </a:moveTo>
                      <a:lnTo>
                        <a:pt x="1035812" y="446532"/>
                      </a:lnTo>
                      <a:lnTo>
                        <a:pt x="279019" y="446532"/>
                      </a:lnTo>
                      <a:lnTo>
                        <a:pt x="279019" y="1339469"/>
                      </a:lnTo>
                      <a:lnTo>
                        <a:pt x="1035812" y="1339469"/>
                      </a:lnTo>
                      <a:lnTo>
                        <a:pt x="1035812" y="1786001"/>
                      </a:lnTo>
                      <a:lnTo>
                        <a:pt x="1928749" y="893063"/>
                      </a:lnTo>
                      <a:lnTo>
                        <a:pt x="1035812" y="0"/>
                      </a:lnTo>
                      <a:close/>
                    </a:path>
                  </a:pathLst>
                </a:custGeom>
                <a:solidFill>
                  <a:srgbClr val="4F81BC"/>
                </a:solidFill>
              </p:spPr>
              <p:txBody>
                <a:bodyPr wrap="square" lIns="0" tIns="0" rIns="0" bIns="0" rtlCol="0"/>
                <a:lstStyle/>
                <a:p>
                  <a:endParaRPr/>
                </a:p>
              </p:txBody>
            </p:sp>
            <p:sp>
              <p:nvSpPr>
                <p:cNvPr id="1123" name="object 13">
                  <a:extLst>
                    <a:ext uri="{FF2B5EF4-FFF2-40B4-BE49-F238E27FC236}">
                      <a16:creationId xmlns:a16="http://schemas.microsoft.com/office/drawing/2014/main" id="{45E76194-30E7-EEFB-B155-EF10F7CEAA27}"/>
                    </a:ext>
                  </a:extLst>
                </p:cNvPr>
                <p:cNvSpPr/>
                <p:nvPr/>
              </p:nvSpPr>
              <p:spPr>
                <a:xfrm>
                  <a:off x="1850644" y="2464561"/>
                  <a:ext cx="1649730" cy="1786255"/>
                </a:xfrm>
                <a:custGeom>
                  <a:avLst/>
                  <a:gdLst/>
                  <a:ahLst/>
                  <a:cxnLst/>
                  <a:rect l="l" t="t" r="r" b="b"/>
                  <a:pathLst>
                    <a:path w="1649729" h="1786254">
                      <a:moveTo>
                        <a:pt x="0" y="446532"/>
                      </a:moveTo>
                      <a:lnTo>
                        <a:pt x="756793" y="446532"/>
                      </a:lnTo>
                      <a:lnTo>
                        <a:pt x="756793" y="0"/>
                      </a:lnTo>
                      <a:lnTo>
                        <a:pt x="1649730" y="893063"/>
                      </a:lnTo>
                      <a:lnTo>
                        <a:pt x="756793" y="1786001"/>
                      </a:lnTo>
                      <a:lnTo>
                        <a:pt x="756793" y="1339469"/>
                      </a:lnTo>
                      <a:lnTo>
                        <a:pt x="0" y="1339469"/>
                      </a:lnTo>
                      <a:lnTo>
                        <a:pt x="0" y="446532"/>
                      </a:lnTo>
                      <a:close/>
                    </a:path>
                  </a:pathLst>
                </a:custGeom>
                <a:ln w="25400">
                  <a:solidFill>
                    <a:srgbClr val="385D89"/>
                  </a:solidFill>
                </a:ln>
              </p:spPr>
              <p:txBody>
                <a:bodyPr wrap="square" lIns="0" tIns="0" rIns="0" bIns="0" rtlCol="0"/>
                <a:lstStyle/>
                <a:p>
                  <a:endParaRPr/>
                </a:p>
              </p:txBody>
            </p:sp>
          </p:grpSp>
        </p:grpSp>
      </p:grpSp>
      <p:grpSp>
        <p:nvGrpSpPr>
          <p:cNvPr id="1124" name="Group 1123">
            <a:extLst>
              <a:ext uri="{FF2B5EF4-FFF2-40B4-BE49-F238E27FC236}">
                <a16:creationId xmlns:a16="http://schemas.microsoft.com/office/drawing/2014/main" id="{48847A47-CDDD-FFD2-1FB3-BD3DDFC2BCFC}"/>
              </a:ext>
            </a:extLst>
          </p:cNvPr>
          <p:cNvGrpSpPr/>
          <p:nvPr/>
        </p:nvGrpSpPr>
        <p:grpSpPr>
          <a:xfrm>
            <a:off x="8927632" y="2263979"/>
            <a:ext cx="854227" cy="851934"/>
            <a:chOff x="3643248" y="2571750"/>
            <a:chExt cx="1572260" cy="1571625"/>
          </a:xfrm>
        </p:grpSpPr>
        <p:sp>
          <p:nvSpPr>
            <p:cNvPr id="1125" name="object 15">
              <a:extLst>
                <a:ext uri="{FF2B5EF4-FFF2-40B4-BE49-F238E27FC236}">
                  <a16:creationId xmlns:a16="http://schemas.microsoft.com/office/drawing/2014/main" id="{EC19B150-B784-45C6-F9E5-F35CAE082454}"/>
                </a:ext>
              </a:extLst>
            </p:cNvPr>
            <p:cNvSpPr/>
            <p:nvPr/>
          </p:nvSpPr>
          <p:spPr>
            <a:xfrm>
              <a:off x="3643248" y="2571750"/>
              <a:ext cx="1572260" cy="1571625"/>
            </a:xfrm>
            <a:custGeom>
              <a:avLst/>
              <a:gdLst/>
              <a:ahLst/>
              <a:cxnLst/>
              <a:rect l="l" t="t" r="r" b="b"/>
              <a:pathLst>
                <a:path w="1572260" h="1571625">
                  <a:moveTo>
                    <a:pt x="785876" y="0"/>
                  </a:moveTo>
                  <a:lnTo>
                    <a:pt x="738009" y="1434"/>
                  </a:lnTo>
                  <a:lnTo>
                    <a:pt x="690900" y="5681"/>
                  </a:lnTo>
                  <a:lnTo>
                    <a:pt x="644631" y="12659"/>
                  </a:lnTo>
                  <a:lnTo>
                    <a:pt x="599284" y="22286"/>
                  </a:lnTo>
                  <a:lnTo>
                    <a:pt x="554942" y="34480"/>
                  </a:lnTo>
                  <a:lnTo>
                    <a:pt x="511685" y="49159"/>
                  </a:lnTo>
                  <a:lnTo>
                    <a:pt x="469598" y="66240"/>
                  </a:lnTo>
                  <a:lnTo>
                    <a:pt x="428762" y="85642"/>
                  </a:lnTo>
                  <a:lnTo>
                    <a:pt x="389259" y="107282"/>
                  </a:lnTo>
                  <a:lnTo>
                    <a:pt x="351172" y="131077"/>
                  </a:lnTo>
                  <a:lnTo>
                    <a:pt x="314583" y="156947"/>
                  </a:lnTo>
                  <a:lnTo>
                    <a:pt x="279574" y="184808"/>
                  </a:lnTo>
                  <a:lnTo>
                    <a:pt x="246227" y="214579"/>
                  </a:lnTo>
                  <a:lnTo>
                    <a:pt x="214625" y="246178"/>
                  </a:lnTo>
                  <a:lnTo>
                    <a:pt x="184850" y="279521"/>
                  </a:lnTo>
                  <a:lnTo>
                    <a:pt x="156984" y="314528"/>
                  </a:lnTo>
                  <a:lnTo>
                    <a:pt x="131110" y="351116"/>
                  </a:lnTo>
                  <a:lnTo>
                    <a:pt x="107310" y="389203"/>
                  </a:lnTo>
                  <a:lnTo>
                    <a:pt x="85665" y="428706"/>
                  </a:lnTo>
                  <a:lnTo>
                    <a:pt x="66259" y="469544"/>
                  </a:lnTo>
                  <a:lnTo>
                    <a:pt x="49174" y="511634"/>
                  </a:lnTo>
                  <a:lnTo>
                    <a:pt x="34491" y="554895"/>
                  </a:lnTo>
                  <a:lnTo>
                    <a:pt x="22293" y="599243"/>
                  </a:lnTo>
                  <a:lnTo>
                    <a:pt x="12663" y="644598"/>
                  </a:lnTo>
                  <a:lnTo>
                    <a:pt x="5683" y="690876"/>
                  </a:lnTo>
                  <a:lnTo>
                    <a:pt x="1434" y="737996"/>
                  </a:lnTo>
                  <a:lnTo>
                    <a:pt x="0" y="785876"/>
                  </a:lnTo>
                  <a:lnTo>
                    <a:pt x="1434" y="833741"/>
                  </a:lnTo>
                  <a:lnTo>
                    <a:pt x="5683" y="880849"/>
                  </a:lnTo>
                  <a:lnTo>
                    <a:pt x="12663" y="927115"/>
                  </a:lnTo>
                  <a:lnTo>
                    <a:pt x="22293" y="972459"/>
                  </a:lnTo>
                  <a:lnTo>
                    <a:pt x="34491" y="1016798"/>
                  </a:lnTo>
                  <a:lnTo>
                    <a:pt x="49174" y="1060050"/>
                  </a:lnTo>
                  <a:lnTo>
                    <a:pt x="66259" y="1102132"/>
                  </a:lnTo>
                  <a:lnTo>
                    <a:pt x="85665" y="1142962"/>
                  </a:lnTo>
                  <a:lnTo>
                    <a:pt x="107310" y="1182459"/>
                  </a:lnTo>
                  <a:lnTo>
                    <a:pt x="131110" y="1220540"/>
                  </a:lnTo>
                  <a:lnTo>
                    <a:pt x="156984" y="1257122"/>
                  </a:lnTo>
                  <a:lnTo>
                    <a:pt x="184850" y="1292124"/>
                  </a:lnTo>
                  <a:lnTo>
                    <a:pt x="214625" y="1325464"/>
                  </a:lnTo>
                  <a:lnTo>
                    <a:pt x="246227" y="1357059"/>
                  </a:lnTo>
                  <a:lnTo>
                    <a:pt x="279574" y="1386827"/>
                  </a:lnTo>
                  <a:lnTo>
                    <a:pt x="314583" y="1414686"/>
                  </a:lnTo>
                  <a:lnTo>
                    <a:pt x="351172" y="1440553"/>
                  </a:lnTo>
                  <a:lnTo>
                    <a:pt x="389259" y="1464347"/>
                  </a:lnTo>
                  <a:lnTo>
                    <a:pt x="428762" y="1485985"/>
                  </a:lnTo>
                  <a:lnTo>
                    <a:pt x="469598" y="1505386"/>
                  </a:lnTo>
                  <a:lnTo>
                    <a:pt x="511685" y="1522466"/>
                  </a:lnTo>
                  <a:lnTo>
                    <a:pt x="554942" y="1537144"/>
                  </a:lnTo>
                  <a:lnTo>
                    <a:pt x="599284" y="1549338"/>
                  </a:lnTo>
                  <a:lnTo>
                    <a:pt x="644631" y="1558965"/>
                  </a:lnTo>
                  <a:lnTo>
                    <a:pt x="690900" y="1565943"/>
                  </a:lnTo>
                  <a:lnTo>
                    <a:pt x="738009" y="1570191"/>
                  </a:lnTo>
                  <a:lnTo>
                    <a:pt x="785876" y="1571625"/>
                  </a:lnTo>
                  <a:lnTo>
                    <a:pt x="833742" y="1570191"/>
                  </a:lnTo>
                  <a:lnTo>
                    <a:pt x="880851" y="1565943"/>
                  </a:lnTo>
                  <a:lnTo>
                    <a:pt x="927120" y="1558965"/>
                  </a:lnTo>
                  <a:lnTo>
                    <a:pt x="972467" y="1549338"/>
                  </a:lnTo>
                  <a:lnTo>
                    <a:pt x="1016809" y="1537144"/>
                  </a:lnTo>
                  <a:lnTo>
                    <a:pt x="1060066" y="1522466"/>
                  </a:lnTo>
                  <a:lnTo>
                    <a:pt x="1102153" y="1505386"/>
                  </a:lnTo>
                  <a:lnTo>
                    <a:pt x="1142989" y="1485985"/>
                  </a:lnTo>
                  <a:lnTo>
                    <a:pt x="1182492" y="1464347"/>
                  </a:lnTo>
                  <a:lnTo>
                    <a:pt x="1220579" y="1440553"/>
                  </a:lnTo>
                  <a:lnTo>
                    <a:pt x="1257168" y="1414686"/>
                  </a:lnTo>
                  <a:lnTo>
                    <a:pt x="1292177" y="1386827"/>
                  </a:lnTo>
                  <a:lnTo>
                    <a:pt x="1325524" y="1357059"/>
                  </a:lnTo>
                  <a:lnTo>
                    <a:pt x="1357126" y="1325464"/>
                  </a:lnTo>
                  <a:lnTo>
                    <a:pt x="1386901" y="1292124"/>
                  </a:lnTo>
                  <a:lnTo>
                    <a:pt x="1414767" y="1257122"/>
                  </a:lnTo>
                  <a:lnTo>
                    <a:pt x="1440641" y="1220540"/>
                  </a:lnTo>
                  <a:lnTo>
                    <a:pt x="1464441" y="1182459"/>
                  </a:lnTo>
                  <a:lnTo>
                    <a:pt x="1486086" y="1142962"/>
                  </a:lnTo>
                  <a:lnTo>
                    <a:pt x="1505492" y="1102132"/>
                  </a:lnTo>
                  <a:lnTo>
                    <a:pt x="1522577" y="1060050"/>
                  </a:lnTo>
                  <a:lnTo>
                    <a:pt x="1537260" y="1016798"/>
                  </a:lnTo>
                  <a:lnTo>
                    <a:pt x="1549458" y="972459"/>
                  </a:lnTo>
                  <a:lnTo>
                    <a:pt x="1559088" y="927115"/>
                  </a:lnTo>
                  <a:lnTo>
                    <a:pt x="1566068" y="880849"/>
                  </a:lnTo>
                  <a:lnTo>
                    <a:pt x="1570317" y="833741"/>
                  </a:lnTo>
                  <a:lnTo>
                    <a:pt x="1571752" y="785876"/>
                  </a:lnTo>
                  <a:lnTo>
                    <a:pt x="1570317" y="737996"/>
                  </a:lnTo>
                  <a:lnTo>
                    <a:pt x="1566068" y="690876"/>
                  </a:lnTo>
                  <a:lnTo>
                    <a:pt x="1559088" y="644598"/>
                  </a:lnTo>
                  <a:lnTo>
                    <a:pt x="1549458" y="599243"/>
                  </a:lnTo>
                  <a:lnTo>
                    <a:pt x="1537260" y="554895"/>
                  </a:lnTo>
                  <a:lnTo>
                    <a:pt x="1522577" y="511634"/>
                  </a:lnTo>
                  <a:lnTo>
                    <a:pt x="1505492" y="469544"/>
                  </a:lnTo>
                  <a:lnTo>
                    <a:pt x="1486086" y="428706"/>
                  </a:lnTo>
                  <a:lnTo>
                    <a:pt x="1464441" y="389203"/>
                  </a:lnTo>
                  <a:lnTo>
                    <a:pt x="1440641" y="351116"/>
                  </a:lnTo>
                  <a:lnTo>
                    <a:pt x="1414767" y="314528"/>
                  </a:lnTo>
                  <a:lnTo>
                    <a:pt x="1386901" y="279521"/>
                  </a:lnTo>
                  <a:lnTo>
                    <a:pt x="1357126" y="246178"/>
                  </a:lnTo>
                  <a:lnTo>
                    <a:pt x="1325524" y="214579"/>
                  </a:lnTo>
                  <a:lnTo>
                    <a:pt x="1292177" y="184808"/>
                  </a:lnTo>
                  <a:lnTo>
                    <a:pt x="1257168" y="156947"/>
                  </a:lnTo>
                  <a:lnTo>
                    <a:pt x="1220579" y="131077"/>
                  </a:lnTo>
                  <a:lnTo>
                    <a:pt x="1182492" y="107282"/>
                  </a:lnTo>
                  <a:lnTo>
                    <a:pt x="1142989" y="85642"/>
                  </a:lnTo>
                  <a:lnTo>
                    <a:pt x="1102153" y="66240"/>
                  </a:lnTo>
                  <a:lnTo>
                    <a:pt x="1060066" y="49159"/>
                  </a:lnTo>
                  <a:lnTo>
                    <a:pt x="1016809" y="34480"/>
                  </a:lnTo>
                  <a:lnTo>
                    <a:pt x="972467" y="22286"/>
                  </a:lnTo>
                  <a:lnTo>
                    <a:pt x="927120" y="12659"/>
                  </a:lnTo>
                  <a:lnTo>
                    <a:pt x="880851" y="5681"/>
                  </a:lnTo>
                  <a:lnTo>
                    <a:pt x="833742" y="1434"/>
                  </a:lnTo>
                  <a:lnTo>
                    <a:pt x="785876" y="0"/>
                  </a:lnTo>
                  <a:close/>
                </a:path>
              </a:pathLst>
            </a:custGeom>
            <a:solidFill>
              <a:srgbClr val="FFC000"/>
            </a:solidFill>
          </p:spPr>
          <p:txBody>
            <a:bodyPr wrap="square" lIns="0" tIns="0" rIns="0" bIns="0" rtlCol="0"/>
            <a:lstStyle/>
            <a:p>
              <a:endParaRPr dirty="0">
                <a:solidFill>
                  <a:srgbClr val="FF0000"/>
                </a:solidFill>
              </a:endParaRPr>
            </a:p>
          </p:txBody>
        </p:sp>
        <p:sp>
          <p:nvSpPr>
            <p:cNvPr id="1126" name="object 16">
              <a:extLst>
                <a:ext uri="{FF2B5EF4-FFF2-40B4-BE49-F238E27FC236}">
                  <a16:creationId xmlns:a16="http://schemas.microsoft.com/office/drawing/2014/main" id="{C14D57D4-E69D-BD00-A3F3-6062B3C47EC4}"/>
                </a:ext>
              </a:extLst>
            </p:cNvPr>
            <p:cNvSpPr/>
            <p:nvPr/>
          </p:nvSpPr>
          <p:spPr>
            <a:xfrm>
              <a:off x="3643248" y="2571750"/>
              <a:ext cx="1572260" cy="1571625"/>
            </a:xfrm>
            <a:custGeom>
              <a:avLst/>
              <a:gdLst/>
              <a:ahLst/>
              <a:cxnLst/>
              <a:rect l="l" t="t" r="r" b="b"/>
              <a:pathLst>
                <a:path w="1572260" h="1571625">
                  <a:moveTo>
                    <a:pt x="0" y="785876"/>
                  </a:moveTo>
                  <a:lnTo>
                    <a:pt x="1434" y="737996"/>
                  </a:lnTo>
                  <a:lnTo>
                    <a:pt x="5683" y="690876"/>
                  </a:lnTo>
                  <a:lnTo>
                    <a:pt x="12663" y="644598"/>
                  </a:lnTo>
                  <a:lnTo>
                    <a:pt x="22293" y="599243"/>
                  </a:lnTo>
                  <a:lnTo>
                    <a:pt x="34491" y="554895"/>
                  </a:lnTo>
                  <a:lnTo>
                    <a:pt x="49174" y="511634"/>
                  </a:lnTo>
                  <a:lnTo>
                    <a:pt x="66259" y="469544"/>
                  </a:lnTo>
                  <a:lnTo>
                    <a:pt x="85665" y="428706"/>
                  </a:lnTo>
                  <a:lnTo>
                    <a:pt x="107310" y="389203"/>
                  </a:lnTo>
                  <a:lnTo>
                    <a:pt x="131110" y="351116"/>
                  </a:lnTo>
                  <a:lnTo>
                    <a:pt x="156984" y="314528"/>
                  </a:lnTo>
                  <a:lnTo>
                    <a:pt x="184850" y="279521"/>
                  </a:lnTo>
                  <a:lnTo>
                    <a:pt x="214625" y="246178"/>
                  </a:lnTo>
                  <a:lnTo>
                    <a:pt x="246227" y="214579"/>
                  </a:lnTo>
                  <a:lnTo>
                    <a:pt x="279574" y="184808"/>
                  </a:lnTo>
                  <a:lnTo>
                    <a:pt x="314583" y="156947"/>
                  </a:lnTo>
                  <a:lnTo>
                    <a:pt x="351172" y="131077"/>
                  </a:lnTo>
                  <a:lnTo>
                    <a:pt x="389259" y="107282"/>
                  </a:lnTo>
                  <a:lnTo>
                    <a:pt x="428762" y="85642"/>
                  </a:lnTo>
                  <a:lnTo>
                    <a:pt x="469598" y="66240"/>
                  </a:lnTo>
                  <a:lnTo>
                    <a:pt x="511685" y="49159"/>
                  </a:lnTo>
                  <a:lnTo>
                    <a:pt x="554942" y="34480"/>
                  </a:lnTo>
                  <a:lnTo>
                    <a:pt x="599284" y="22286"/>
                  </a:lnTo>
                  <a:lnTo>
                    <a:pt x="644631" y="12659"/>
                  </a:lnTo>
                  <a:lnTo>
                    <a:pt x="690900" y="5681"/>
                  </a:lnTo>
                  <a:lnTo>
                    <a:pt x="738009" y="1434"/>
                  </a:lnTo>
                  <a:lnTo>
                    <a:pt x="785876" y="0"/>
                  </a:lnTo>
                  <a:lnTo>
                    <a:pt x="833742" y="1434"/>
                  </a:lnTo>
                  <a:lnTo>
                    <a:pt x="880851" y="5681"/>
                  </a:lnTo>
                  <a:lnTo>
                    <a:pt x="927120" y="12659"/>
                  </a:lnTo>
                  <a:lnTo>
                    <a:pt x="972467" y="22286"/>
                  </a:lnTo>
                  <a:lnTo>
                    <a:pt x="1016809" y="34480"/>
                  </a:lnTo>
                  <a:lnTo>
                    <a:pt x="1060066" y="49159"/>
                  </a:lnTo>
                  <a:lnTo>
                    <a:pt x="1102153" y="66240"/>
                  </a:lnTo>
                  <a:lnTo>
                    <a:pt x="1142989" y="85642"/>
                  </a:lnTo>
                  <a:lnTo>
                    <a:pt x="1182492" y="107282"/>
                  </a:lnTo>
                  <a:lnTo>
                    <a:pt x="1220579" y="131077"/>
                  </a:lnTo>
                  <a:lnTo>
                    <a:pt x="1257168" y="156947"/>
                  </a:lnTo>
                  <a:lnTo>
                    <a:pt x="1292177" y="184808"/>
                  </a:lnTo>
                  <a:lnTo>
                    <a:pt x="1325524" y="214579"/>
                  </a:lnTo>
                  <a:lnTo>
                    <a:pt x="1357126" y="246178"/>
                  </a:lnTo>
                  <a:lnTo>
                    <a:pt x="1386901" y="279521"/>
                  </a:lnTo>
                  <a:lnTo>
                    <a:pt x="1414767" y="314528"/>
                  </a:lnTo>
                  <a:lnTo>
                    <a:pt x="1440641" y="351116"/>
                  </a:lnTo>
                  <a:lnTo>
                    <a:pt x="1464441" y="389203"/>
                  </a:lnTo>
                  <a:lnTo>
                    <a:pt x="1486086" y="428706"/>
                  </a:lnTo>
                  <a:lnTo>
                    <a:pt x="1505492" y="469544"/>
                  </a:lnTo>
                  <a:lnTo>
                    <a:pt x="1522577" y="511634"/>
                  </a:lnTo>
                  <a:lnTo>
                    <a:pt x="1537260" y="554895"/>
                  </a:lnTo>
                  <a:lnTo>
                    <a:pt x="1549458" y="599243"/>
                  </a:lnTo>
                  <a:lnTo>
                    <a:pt x="1559088" y="644598"/>
                  </a:lnTo>
                  <a:lnTo>
                    <a:pt x="1566068" y="690876"/>
                  </a:lnTo>
                  <a:lnTo>
                    <a:pt x="1570317" y="737996"/>
                  </a:lnTo>
                  <a:lnTo>
                    <a:pt x="1571752" y="785876"/>
                  </a:lnTo>
                  <a:lnTo>
                    <a:pt x="1570317" y="833741"/>
                  </a:lnTo>
                  <a:lnTo>
                    <a:pt x="1566068" y="880849"/>
                  </a:lnTo>
                  <a:lnTo>
                    <a:pt x="1559088" y="927115"/>
                  </a:lnTo>
                  <a:lnTo>
                    <a:pt x="1549458" y="972459"/>
                  </a:lnTo>
                  <a:lnTo>
                    <a:pt x="1537260" y="1016798"/>
                  </a:lnTo>
                  <a:lnTo>
                    <a:pt x="1522577" y="1060050"/>
                  </a:lnTo>
                  <a:lnTo>
                    <a:pt x="1505492" y="1102132"/>
                  </a:lnTo>
                  <a:lnTo>
                    <a:pt x="1486086" y="1142962"/>
                  </a:lnTo>
                  <a:lnTo>
                    <a:pt x="1464441" y="1182459"/>
                  </a:lnTo>
                  <a:lnTo>
                    <a:pt x="1440641" y="1220540"/>
                  </a:lnTo>
                  <a:lnTo>
                    <a:pt x="1414767" y="1257122"/>
                  </a:lnTo>
                  <a:lnTo>
                    <a:pt x="1386901" y="1292124"/>
                  </a:lnTo>
                  <a:lnTo>
                    <a:pt x="1357126" y="1325464"/>
                  </a:lnTo>
                  <a:lnTo>
                    <a:pt x="1325524" y="1357059"/>
                  </a:lnTo>
                  <a:lnTo>
                    <a:pt x="1292177" y="1386827"/>
                  </a:lnTo>
                  <a:lnTo>
                    <a:pt x="1257168" y="1414686"/>
                  </a:lnTo>
                  <a:lnTo>
                    <a:pt x="1220579" y="1440553"/>
                  </a:lnTo>
                  <a:lnTo>
                    <a:pt x="1182492" y="1464347"/>
                  </a:lnTo>
                  <a:lnTo>
                    <a:pt x="1142989" y="1485985"/>
                  </a:lnTo>
                  <a:lnTo>
                    <a:pt x="1102153" y="1505386"/>
                  </a:lnTo>
                  <a:lnTo>
                    <a:pt x="1060066" y="1522466"/>
                  </a:lnTo>
                  <a:lnTo>
                    <a:pt x="1016809" y="1537144"/>
                  </a:lnTo>
                  <a:lnTo>
                    <a:pt x="972467" y="1549338"/>
                  </a:lnTo>
                  <a:lnTo>
                    <a:pt x="927120" y="1558965"/>
                  </a:lnTo>
                  <a:lnTo>
                    <a:pt x="880851" y="1565943"/>
                  </a:lnTo>
                  <a:lnTo>
                    <a:pt x="833742" y="1570191"/>
                  </a:lnTo>
                  <a:lnTo>
                    <a:pt x="785876" y="1571625"/>
                  </a:lnTo>
                  <a:lnTo>
                    <a:pt x="738009" y="1570191"/>
                  </a:lnTo>
                  <a:lnTo>
                    <a:pt x="690900" y="1565943"/>
                  </a:lnTo>
                  <a:lnTo>
                    <a:pt x="644631" y="1558965"/>
                  </a:lnTo>
                  <a:lnTo>
                    <a:pt x="599284" y="1549338"/>
                  </a:lnTo>
                  <a:lnTo>
                    <a:pt x="554942" y="1537144"/>
                  </a:lnTo>
                  <a:lnTo>
                    <a:pt x="511685" y="1522466"/>
                  </a:lnTo>
                  <a:lnTo>
                    <a:pt x="469598" y="1505386"/>
                  </a:lnTo>
                  <a:lnTo>
                    <a:pt x="428762" y="1485985"/>
                  </a:lnTo>
                  <a:lnTo>
                    <a:pt x="389259" y="1464347"/>
                  </a:lnTo>
                  <a:lnTo>
                    <a:pt x="351172" y="1440553"/>
                  </a:lnTo>
                  <a:lnTo>
                    <a:pt x="314583" y="1414686"/>
                  </a:lnTo>
                  <a:lnTo>
                    <a:pt x="279574" y="1386827"/>
                  </a:lnTo>
                  <a:lnTo>
                    <a:pt x="246227" y="1357059"/>
                  </a:lnTo>
                  <a:lnTo>
                    <a:pt x="214625" y="1325464"/>
                  </a:lnTo>
                  <a:lnTo>
                    <a:pt x="184850" y="1292124"/>
                  </a:lnTo>
                  <a:lnTo>
                    <a:pt x="156984" y="1257122"/>
                  </a:lnTo>
                  <a:lnTo>
                    <a:pt x="131110" y="1220540"/>
                  </a:lnTo>
                  <a:lnTo>
                    <a:pt x="107310" y="1182459"/>
                  </a:lnTo>
                  <a:lnTo>
                    <a:pt x="85665" y="1142962"/>
                  </a:lnTo>
                  <a:lnTo>
                    <a:pt x="66259" y="1102132"/>
                  </a:lnTo>
                  <a:lnTo>
                    <a:pt x="49174" y="1060050"/>
                  </a:lnTo>
                  <a:lnTo>
                    <a:pt x="34491" y="1016798"/>
                  </a:lnTo>
                  <a:lnTo>
                    <a:pt x="22293" y="972459"/>
                  </a:lnTo>
                  <a:lnTo>
                    <a:pt x="12663" y="927115"/>
                  </a:lnTo>
                  <a:lnTo>
                    <a:pt x="5683" y="880849"/>
                  </a:lnTo>
                  <a:lnTo>
                    <a:pt x="1434" y="833741"/>
                  </a:lnTo>
                  <a:lnTo>
                    <a:pt x="0" y="785876"/>
                  </a:lnTo>
                  <a:close/>
                </a:path>
              </a:pathLst>
            </a:custGeom>
            <a:ln w="25400">
              <a:solidFill>
                <a:srgbClr val="FFC000"/>
              </a:solidFill>
            </a:ln>
          </p:spPr>
          <p:txBody>
            <a:bodyPr wrap="square" lIns="0" tIns="0" rIns="0" bIns="0" rtlCol="0"/>
            <a:lstStyle/>
            <a:p>
              <a:endParaRPr/>
            </a:p>
          </p:txBody>
        </p:sp>
      </p:grpSp>
      <p:sp>
        <p:nvSpPr>
          <p:cNvPr id="1127" name="object 14">
            <a:extLst>
              <a:ext uri="{FF2B5EF4-FFF2-40B4-BE49-F238E27FC236}">
                <a16:creationId xmlns:a16="http://schemas.microsoft.com/office/drawing/2014/main" id="{2D693362-3494-79CC-94F9-53A121BF3113}"/>
              </a:ext>
            </a:extLst>
          </p:cNvPr>
          <p:cNvSpPr txBox="1"/>
          <p:nvPr/>
        </p:nvSpPr>
        <p:spPr>
          <a:xfrm>
            <a:off x="4887553" y="2540844"/>
            <a:ext cx="666681" cy="382797"/>
          </a:xfrm>
          <a:prstGeom prst="rect">
            <a:avLst/>
          </a:prstGeom>
        </p:spPr>
        <p:txBody>
          <a:bodyPr vert="horz" wrap="square" lIns="0" tIns="13335" rIns="0" bIns="0" rtlCol="0">
            <a:spAutoFit/>
          </a:bodyPr>
          <a:lstStyle/>
          <a:p>
            <a:pPr marL="12700">
              <a:spcBef>
                <a:spcPts val="105"/>
              </a:spcBef>
            </a:pPr>
            <a:r>
              <a:rPr lang="en-GB" sz="2400" spc="-260" dirty="0">
                <a:solidFill>
                  <a:srgbClr val="FFFFFF"/>
                </a:solidFill>
                <a:latin typeface="Verdana"/>
                <a:cs typeface="Verdana"/>
              </a:rPr>
              <a:t>2024</a:t>
            </a:r>
            <a:endParaRPr sz="2400" dirty="0">
              <a:latin typeface="Verdana"/>
              <a:cs typeface="Verdana"/>
            </a:endParaRPr>
          </a:p>
        </p:txBody>
      </p:sp>
      <p:sp>
        <p:nvSpPr>
          <p:cNvPr id="1128" name="object 14">
            <a:extLst>
              <a:ext uri="{FF2B5EF4-FFF2-40B4-BE49-F238E27FC236}">
                <a16:creationId xmlns:a16="http://schemas.microsoft.com/office/drawing/2014/main" id="{90AC7FB4-69C8-CC13-696C-71F01C909E45}"/>
              </a:ext>
            </a:extLst>
          </p:cNvPr>
          <p:cNvSpPr txBox="1"/>
          <p:nvPr/>
        </p:nvSpPr>
        <p:spPr>
          <a:xfrm>
            <a:off x="7627672" y="2515424"/>
            <a:ext cx="666681" cy="382797"/>
          </a:xfrm>
          <a:prstGeom prst="rect">
            <a:avLst/>
          </a:prstGeom>
        </p:spPr>
        <p:txBody>
          <a:bodyPr vert="horz" wrap="square" lIns="0" tIns="13335" rIns="0" bIns="0" rtlCol="0">
            <a:spAutoFit/>
          </a:bodyPr>
          <a:lstStyle/>
          <a:p>
            <a:pPr marL="12700">
              <a:spcBef>
                <a:spcPts val="105"/>
              </a:spcBef>
            </a:pPr>
            <a:r>
              <a:rPr lang="en-GB" sz="2400" spc="-260" dirty="0">
                <a:solidFill>
                  <a:srgbClr val="FFFFFF"/>
                </a:solidFill>
                <a:latin typeface="Verdana"/>
                <a:cs typeface="Verdana"/>
              </a:rPr>
              <a:t>2025</a:t>
            </a:r>
            <a:endParaRPr sz="2400" dirty="0">
              <a:latin typeface="Verdana"/>
              <a:cs typeface="Verdana"/>
            </a:endParaRPr>
          </a:p>
        </p:txBody>
      </p:sp>
      <p:grpSp>
        <p:nvGrpSpPr>
          <p:cNvPr id="1140" name="Group 1139">
            <a:extLst>
              <a:ext uri="{FF2B5EF4-FFF2-40B4-BE49-F238E27FC236}">
                <a16:creationId xmlns:a16="http://schemas.microsoft.com/office/drawing/2014/main" id="{39050234-9ED3-7F2B-2A3B-9EEC242EB934}"/>
              </a:ext>
            </a:extLst>
          </p:cNvPr>
          <p:cNvGrpSpPr/>
          <p:nvPr/>
        </p:nvGrpSpPr>
        <p:grpSpPr>
          <a:xfrm>
            <a:off x="4744994" y="5432699"/>
            <a:ext cx="985647" cy="983001"/>
            <a:chOff x="1571625" y="2464561"/>
            <a:chExt cx="1929130" cy="1786255"/>
          </a:xfrm>
        </p:grpSpPr>
        <p:sp>
          <p:nvSpPr>
            <p:cNvPr id="1141" name="object 12">
              <a:extLst>
                <a:ext uri="{FF2B5EF4-FFF2-40B4-BE49-F238E27FC236}">
                  <a16:creationId xmlns:a16="http://schemas.microsoft.com/office/drawing/2014/main" id="{9F25CB7B-9558-1C67-5D96-43BB1534F6BC}"/>
                </a:ext>
              </a:extLst>
            </p:cNvPr>
            <p:cNvSpPr/>
            <p:nvPr/>
          </p:nvSpPr>
          <p:spPr>
            <a:xfrm>
              <a:off x="1683257" y="2911094"/>
              <a:ext cx="111760" cy="893444"/>
            </a:xfrm>
            <a:custGeom>
              <a:avLst/>
              <a:gdLst/>
              <a:ahLst/>
              <a:cxnLst/>
              <a:rect l="l" t="t" r="r" b="b"/>
              <a:pathLst>
                <a:path w="111760" h="893445">
                  <a:moveTo>
                    <a:pt x="0" y="0"/>
                  </a:moveTo>
                  <a:lnTo>
                    <a:pt x="111633" y="0"/>
                  </a:lnTo>
                  <a:lnTo>
                    <a:pt x="111633"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1142" name="Group 1141">
              <a:extLst>
                <a:ext uri="{FF2B5EF4-FFF2-40B4-BE49-F238E27FC236}">
                  <a16:creationId xmlns:a16="http://schemas.microsoft.com/office/drawing/2014/main" id="{C4ECDB74-5B09-9584-4F3A-F1EF3DF5F92E}"/>
                </a:ext>
              </a:extLst>
            </p:cNvPr>
            <p:cNvGrpSpPr/>
            <p:nvPr/>
          </p:nvGrpSpPr>
          <p:grpSpPr>
            <a:xfrm>
              <a:off x="1571625" y="2464561"/>
              <a:ext cx="1929130" cy="1786255"/>
              <a:chOff x="1571625" y="2464561"/>
              <a:chExt cx="1929130" cy="1786255"/>
            </a:xfrm>
          </p:grpSpPr>
          <p:sp>
            <p:nvSpPr>
              <p:cNvPr id="1143" name="object 11">
                <a:extLst>
                  <a:ext uri="{FF2B5EF4-FFF2-40B4-BE49-F238E27FC236}">
                    <a16:creationId xmlns:a16="http://schemas.microsoft.com/office/drawing/2014/main" id="{5C0A740C-6CBF-1D87-99C1-C34AC7916169}"/>
                  </a:ext>
                </a:extLst>
              </p:cNvPr>
              <p:cNvSpPr/>
              <p:nvPr/>
            </p:nvSpPr>
            <p:spPr>
              <a:xfrm>
                <a:off x="1571625" y="2911094"/>
                <a:ext cx="55880" cy="893444"/>
              </a:xfrm>
              <a:custGeom>
                <a:avLst/>
                <a:gdLst/>
                <a:ahLst/>
                <a:cxnLst/>
                <a:rect l="l" t="t" r="r" b="b"/>
                <a:pathLst>
                  <a:path w="55880" h="893445">
                    <a:moveTo>
                      <a:pt x="0" y="0"/>
                    </a:moveTo>
                    <a:lnTo>
                      <a:pt x="55752" y="0"/>
                    </a:lnTo>
                    <a:lnTo>
                      <a:pt x="55752"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1144" name="Group 1143">
                <a:extLst>
                  <a:ext uri="{FF2B5EF4-FFF2-40B4-BE49-F238E27FC236}">
                    <a16:creationId xmlns:a16="http://schemas.microsoft.com/office/drawing/2014/main" id="{7BEDFA94-E413-CE8E-009C-4A9E2038873F}"/>
                  </a:ext>
                </a:extLst>
              </p:cNvPr>
              <p:cNvGrpSpPr/>
              <p:nvPr/>
            </p:nvGrpSpPr>
            <p:grpSpPr>
              <a:xfrm>
                <a:off x="1571625" y="2464561"/>
                <a:ext cx="1929130" cy="1786255"/>
                <a:chOff x="1571625" y="2464561"/>
                <a:chExt cx="1929130" cy="1786255"/>
              </a:xfrm>
            </p:grpSpPr>
            <p:sp>
              <p:nvSpPr>
                <p:cNvPr id="1145" name="object 10">
                  <a:extLst>
                    <a:ext uri="{FF2B5EF4-FFF2-40B4-BE49-F238E27FC236}">
                      <a16:creationId xmlns:a16="http://schemas.microsoft.com/office/drawing/2014/main" id="{5CD94483-1A02-AC2F-F472-18E521E26DCB}"/>
                    </a:ext>
                  </a:extLst>
                </p:cNvPr>
                <p:cNvSpPr/>
                <p:nvPr/>
              </p:nvSpPr>
              <p:spPr>
                <a:xfrm>
                  <a:off x="1571625" y="2464561"/>
                  <a:ext cx="1929130" cy="1786255"/>
                </a:xfrm>
                <a:custGeom>
                  <a:avLst/>
                  <a:gdLst/>
                  <a:ahLst/>
                  <a:cxnLst/>
                  <a:rect l="l" t="t" r="r" b="b"/>
                  <a:pathLst>
                    <a:path w="1929129" h="1786254">
                      <a:moveTo>
                        <a:pt x="55752" y="446532"/>
                      </a:moveTo>
                      <a:lnTo>
                        <a:pt x="0" y="446532"/>
                      </a:lnTo>
                      <a:lnTo>
                        <a:pt x="0" y="1339469"/>
                      </a:lnTo>
                      <a:lnTo>
                        <a:pt x="55752" y="1339469"/>
                      </a:lnTo>
                      <a:lnTo>
                        <a:pt x="55752" y="446532"/>
                      </a:lnTo>
                      <a:close/>
                    </a:path>
                    <a:path w="1929129" h="1786254">
                      <a:moveTo>
                        <a:pt x="223266" y="446532"/>
                      </a:moveTo>
                      <a:lnTo>
                        <a:pt x="111632" y="446532"/>
                      </a:lnTo>
                      <a:lnTo>
                        <a:pt x="111632" y="1339469"/>
                      </a:lnTo>
                      <a:lnTo>
                        <a:pt x="223266" y="1339469"/>
                      </a:lnTo>
                      <a:lnTo>
                        <a:pt x="223266" y="446532"/>
                      </a:lnTo>
                      <a:close/>
                    </a:path>
                    <a:path w="1929129" h="1786254">
                      <a:moveTo>
                        <a:pt x="1035812" y="0"/>
                      </a:moveTo>
                      <a:lnTo>
                        <a:pt x="1035812" y="446532"/>
                      </a:lnTo>
                      <a:lnTo>
                        <a:pt x="279019" y="446532"/>
                      </a:lnTo>
                      <a:lnTo>
                        <a:pt x="279019" y="1339469"/>
                      </a:lnTo>
                      <a:lnTo>
                        <a:pt x="1035812" y="1339469"/>
                      </a:lnTo>
                      <a:lnTo>
                        <a:pt x="1035812" y="1786001"/>
                      </a:lnTo>
                      <a:lnTo>
                        <a:pt x="1928749" y="893063"/>
                      </a:lnTo>
                      <a:lnTo>
                        <a:pt x="1035812" y="0"/>
                      </a:lnTo>
                      <a:close/>
                    </a:path>
                  </a:pathLst>
                </a:custGeom>
                <a:solidFill>
                  <a:srgbClr val="4F81BC"/>
                </a:solidFill>
              </p:spPr>
              <p:txBody>
                <a:bodyPr wrap="square" lIns="0" tIns="0" rIns="0" bIns="0" rtlCol="0"/>
                <a:lstStyle/>
                <a:p>
                  <a:endParaRPr/>
                </a:p>
              </p:txBody>
            </p:sp>
            <p:sp>
              <p:nvSpPr>
                <p:cNvPr id="1146" name="object 13">
                  <a:extLst>
                    <a:ext uri="{FF2B5EF4-FFF2-40B4-BE49-F238E27FC236}">
                      <a16:creationId xmlns:a16="http://schemas.microsoft.com/office/drawing/2014/main" id="{6581E0D4-0AC9-715E-BE69-F27DE3B5E499}"/>
                    </a:ext>
                  </a:extLst>
                </p:cNvPr>
                <p:cNvSpPr/>
                <p:nvPr/>
              </p:nvSpPr>
              <p:spPr>
                <a:xfrm>
                  <a:off x="1850644" y="2464561"/>
                  <a:ext cx="1649730" cy="1786255"/>
                </a:xfrm>
                <a:custGeom>
                  <a:avLst/>
                  <a:gdLst/>
                  <a:ahLst/>
                  <a:cxnLst/>
                  <a:rect l="l" t="t" r="r" b="b"/>
                  <a:pathLst>
                    <a:path w="1649729" h="1786254">
                      <a:moveTo>
                        <a:pt x="0" y="446532"/>
                      </a:moveTo>
                      <a:lnTo>
                        <a:pt x="756793" y="446532"/>
                      </a:lnTo>
                      <a:lnTo>
                        <a:pt x="756793" y="0"/>
                      </a:lnTo>
                      <a:lnTo>
                        <a:pt x="1649730" y="893063"/>
                      </a:lnTo>
                      <a:lnTo>
                        <a:pt x="756793" y="1786001"/>
                      </a:lnTo>
                      <a:lnTo>
                        <a:pt x="756793" y="1339469"/>
                      </a:lnTo>
                      <a:lnTo>
                        <a:pt x="0" y="1339469"/>
                      </a:lnTo>
                      <a:lnTo>
                        <a:pt x="0" y="446532"/>
                      </a:lnTo>
                      <a:close/>
                    </a:path>
                  </a:pathLst>
                </a:custGeom>
                <a:ln w="25400">
                  <a:solidFill>
                    <a:srgbClr val="385D89"/>
                  </a:solidFill>
                </a:ln>
              </p:spPr>
              <p:txBody>
                <a:bodyPr wrap="square" lIns="0" tIns="0" rIns="0" bIns="0" rtlCol="0"/>
                <a:lstStyle/>
                <a:p>
                  <a:endParaRPr/>
                </a:p>
              </p:txBody>
            </p:sp>
          </p:grpSp>
        </p:grpSp>
      </p:grpSp>
      <p:grpSp>
        <p:nvGrpSpPr>
          <p:cNvPr id="1147" name="Group 1146">
            <a:extLst>
              <a:ext uri="{FF2B5EF4-FFF2-40B4-BE49-F238E27FC236}">
                <a16:creationId xmlns:a16="http://schemas.microsoft.com/office/drawing/2014/main" id="{7823E02A-BD1D-D8BF-67E7-8A4224252AD9}"/>
              </a:ext>
            </a:extLst>
          </p:cNvPr>
          <p:cNvGrpSpPr/>
          <p:nvPr/>
        </p:nvGrpSpPr>
        <p:grpSpPr>
          <a:xfrm>
            <a:off x="6164647" y="5495164"/>
            <a:ext cx="854227" cy="851934"/>
            <a:chOff x="3643248" y="2571750"/>
            <a:chExt cx="1572260" cy="1571625"/>
          </a:xfrm>
        </p:grpSpPr>
        <p:sp>
          <p:nvSpPr>
            <p:cNvPr id="1148" name="object 15">
              <a:extLst>
                <a:ext uri="{FF2B5EF4-FFF2-40B4-BE49-F238E27FC236}">
                  <a16:creationId xmlns:a16="http://schemas.microsoft.com/office/drawing/2014/main" id="{9FB69DC5-EE3F-0387-AB70-968B5FEEDC6D}"/>
                </a:ext>
              </a:extLst>
            </p:cNvPr>
            <p:cNvSpPr/>
            <p:nvPr/>
          </p:nvSpPr>
          <p:spPr>
            <a:xfrm>
              <a:off x="3643248" y="2571750"/>
              <a:ext cx="1572260" cy="1571625"/>
            </a:xfrm>
            <a:custGeom>
              <a:avLst/>
              <a:gdLst/>
              <a:ahLst/>
              <a:cxnLst/>
              <a:rect l="l" t="t" r="r" b="b"/>
              <a:pathLst>
                <a:path w="1572260" h="1571625">
                  <a:moveTo>
                    <a:pt x="785876" y="0"/>
                  </a:moveTo>
                  <a:lnTo>
                    <a:pt x="738009" y="1434"/>
                  </a:lnTo>
                  <a:lnTo>
                    <a:pt x="690900" y="5681"/>
                  </a:lnTo>
                  <a:lnTo>
                    <a:pt x="644631" y="12659"/>
                  </a:lnTo>
                  <a:lnTo>
                    <a:pt x="599284" y="22286"/>
                  </a:lnTo>
                  <a:lnTo>
                    <a:pt x="554942" y="34480"/>
                  </a:lnTo>
                  <a:lnTo>
                    <a:pt x="511685" y="49159"/>
                  </a:lnTo>
                  <a:lnTo>
                    <a:pt x="469598" y="66240"/>
                  </a:lnTo>
                  <a:lnTo>
                    <a:pt x="428762" y="85642"/>
                  </a:lnTo>
                  <a:lnTo>
                    <a:pt x="389259" y="107282"/>
                  </a:lnTo>
                  <a:lnTo>
                    <a:pt x="351172" y="131077"/>
                  </a:lnTo>
                  <a:lnTo>
                    <a:pt x="314583" y="156947"/>
                  </a:lnTo>
                  <a:lnTo>
                    <a:pt x="279574" y="184808"/>
                  </a:lnTo>
                  <a:lnTo>
                    <a:pt x="246227" y="214579"/>
                  </a:lnTo>
                  <a:lnTo>
                    <a:pt x="214625" y="246178"/>
                  </a:lnTo>
                  <a:lnTo>
                    <a:pt x="184850" y="279521"/>
                  </a:lnTo>
                  <a:lnTo>
                    <a:pt x="156984" y="314528"/>
                  </a:lnTo>
                  <a:lnTo>
                    <a:pt x="131110" y="351116"/>
                  </a:lnTo>
                  <a:lnTo>
                    <a:pt x="107310" y="389203"/>
                  </a:lnTo>
                  <a:lnTo>
                    <a:pt x="85665" y="428706"/>
                  </a:lnTo>
                  <a:lnTo>
                    <a:pt x="66259" y="469544"/>
                  </a:lnTo>
                  <a:lnTo>
                    <a:pt x="49174" y="511634"/>
                  </a:lnTo>
                  <a:lnTo>
                    <a:pt x="34491" y="554895"/>
                  </a:lnTo>
                  <a:lnTo>
                    <a:pt x="22293" y="599243"/>
                  </a:lnTo>
                  <a:lnTo>
                    <a:pt x="12663" y="644598"/>
                  </a:lnTo>
                  <a:lnTo>
                    <a:pt x="5683" y="690876"/>
                  </a:lnTo>
                  <a:lnTo>
                    <a:pt x="1434" y="737996"/>
                  </a:lnTo>
                  <a:lnTo>
                    <a:pt x="0" y="785876"/>
                  </a:lnTo>
                  <a:lnTo>
                    <a:pt x="1434" y="833741"/>
                  </a:lnTo>
                  <a:lnTo>
                    <a:pt x="5683" y="880849"/>
                  </a:lnTo>
                  <a:lnTo>
                    <a:pt x="12663" y="927115"/>
                  </a:lnTo>
                  <a:lnTo>
                    <a:pt x="22293" y="972459"/>
                  </a:lnTo>
                  <a:lnTo>
                    <a:pt x="34491" y="1016798"/>
                  </a:lnTo>
                  <a:lnTo>
                    <a:pt x="49174" y="1060050"/>
                  </a:lnTo>
                  <a:lnTo>
                    <a:pt x="66259" y="1102132"/>
                  </a:lnTo>
                  <a:lnTo>
                    <a:pt x="85665" y="1142962"/>
                  </a:lnTo>
                  <a:lnTo>
                    <a:pt x="107310" y="1182459"/>
                  </a:lnTo>
                  <a:lnTo>
                    <a:pt x="131110" y="1220540"/>
                  </a:lnTo>
                  <a:lnTo>
                    <a:pt x="156984" y="1257122"/>
                  </a:lnTo>
                  <a:lnTo>
                    <a:pt x="184850" y="1292124"/>
                  </a:lnTo>
                  <a:lnTo>
                    <a:pt x="214625" y="1325464"/>
                  </a:lnTo>
                  <a:lnTo>
                    <a:pt x="246227" y="1357059"/>
                  </a:lnTo>
                  <a:lnTo>
                    <a:pt x="279574" y="1386827"/>
                  </a:lnTo>
                  <a:lnTo>
                    <a:pt x="314583" y="1414686"/>
                  </a:lnTo>
                  <a:lnTo>
                    <a:pt x="351172" y="1440553"/>
                  </a:lnTo>
                  <a:lnTo>
                    <a:pt x="389259" y="1464347"/>
                  </a:lnTo>
                  <a:lnTo>
                    <a:pt x="428762" y="1485985"/>
                  </a:lnTo>
                  <a:lnTo>
                    <a:pt x="469598" y="1505386"/>
                  </a:lnTo>
                  <a:lnTo>
                    <a:pt x="511685" y="1522466"/>
                  </a:lnTo>
                  <a:lnTo>
                    <a:pt x="554942" y="1537144"/>
                  </a:lnTo>
                  <a:lnTo>
                    <a:pt x="599284" y="1549338"/>
                  </a:lnTo>
                  <a:lnTo>
                    <a:pt x="644631" y="1558965"/>
                  </a:lnTo>
                  <a:lnTo>
                    <a:pt x="690900" y="1565943"/>
                  </a:lnTo>
                  <a:lnTo>
                    <a:pt x="738009" y="1570191"/>
                  </a:lnTo>
                  <a:lnTo>
                    <a:pt x="785876" y="1571625"/>
                  </a:lnTo>
                  <a:lnTo>
                    <a:pt x="833742" y="1570191"/>
                  </a:lnTo>
                  <a:lnTo>
                    <a:pt x="880851" y="1565943"/>
                  </a:lnTo>
                  <a:lnTo>
                    <a:pt x="927120" y="1558965"/>
                  </a:lnTo>
                  <a:lnTo>
                    <a:pt x="972467" y="1549338"/>
                  </a:lnTo>
                  <a:lnTo>
                    <a:pt x="1016809" y="1537144"/>
                  </a:lnTo>
                  <a:lnTo>
                    <a:pt x="1060066" y="1522466"/>
                  </a:lnTo>
                  <a:lnTo>
                    <a:pt x="1102153" y="1505386"/>
                  </a:lnTo>
                  <a:lnTo>
                    <a:pt x="1142989" y="1485985"/>
                  </a:lnTo>
                  <a:lnTo>
                    <a:pt x="1182492" y="1464347"/>
                  </a:lnTo>
                  <a:lnTo>
                    <a:pt x="1220579" y="1440553"/>
                  </a:lnTo>
                  <a:lnTo>
                    <a:pt x="1257168" y="1414686"/>
                  </a:lnTo>
                  <a:lnTo>
                    <a:pt x="1292177" y="1386827"/>
                  </a:lnTo>
                  <a:lnTo>
                    <a:pt x="1325524" y="1357059"/>
                  </a:lnTo>
                  <a:lnTo>
                    <a:pt x="1357126" y="1325464"/>
                  </a:lnTo>
                  <a:lnTo>
                    <a:pt x="1386901" y="1292124"/>
                  </a:lnTo>
                  <a:lnTo>
                    <a:pt x="1414767" y="1257122"/>
                  </a:lnTo>
                  <a:lnTo>
                    <a:pt x="1440641" y="1220540"/>
                  </a:lnTo>
                  <a:lnTo>
                    <a:pt x="1464441" y="1182459"/>
                  </a:lnTo>
                  <a:lnTo>
                    <a:pt x="1486086" y="1142962"/>
                  </a:lnTo>
                  <a:lnTo>
                    <a:pt x="1505492" y="1102132"/>
                  </a:lnTo>
                  <a:lnTo>
                    <a:pt x="1522577" y="1060050"/>
                  </a:lnTo>
                  <a:lnTo>
                    <a:pt x="1537260" y="1016798"/>
                  </a:lnTo>
                  <a:lnTo>
                    <a:pt x="1549458" y="972459"/>
                  </a:lnTo>
                  <a:lnTo>
                    <a:pt x="1559088" y="927115"/>
                  </a:lnTo>
                  <a:lnTo>
                    <a:pt x="1566068" y="880849"/>
                  </a:lnTo>
                  <a:lnTo>
                    <a:pt x="1570317" y="833741"/>
                  </a:lnTo>
                  <a:lnTo>
                    <a:pt x="1571752" y="785876"/>
                  </a:lnTo>
                  <a:lnTo>
                    <a:pt x="1570317" y="737996"/>
                  </a:lnTo>
                  <a:lnTo>
                    <a:pt x="1566068" y="690876"/>
                  </a:lnTo>
                  <a:lnTo>
                    <a:pt x="1559088" y="644598"/>
                  </a:lnTo>
                  <a:lnTo>
                    <a:pt x="1549458" y="599243"/>
                  </a:lnTo>
                  <a:lnTo>
                    <a:pt x="1537260" y="554895"/>
                  </a:lnTo>
                  <a:lnTo>
                    <a:pt x="1522577" y="511634"/>
                  </a:lnTo>
                  <a:lnTo>
                    <a:pt x="1505492" y="469544"/>
                  </a:lnTo>
                  <a:lnTo>
                    <a:pt x="1486086" y="428706"/>
                  </a:lnTo>
                  <a:lnTo>
                    <a:pt x="1464441" y="389203"/>
                  </a:lnTo>
                  <a:lnTo>
                    <a:pt x="1440641" y="351116"/>
                  </a:lnTo>
                  <a:lnTo>
                    <a:pt x="1414767" y="314528"/>
                  </a:lnTo>
                  <a:lnTo>
                    <a:pt x="1386901" y="279521"/>
                  </a:lnTo>
                  <a:lnTo>
                    <a:pt x="1357126" y="246178"/>
                  </a:lnTo>
                  <a:lnTo>
                    <a:pt x="1325524" y="214579"/>
                  </a:lnTo>
                  <a:lnTo>
                    <a:pt x="1292177" y="184808"/>
                  </a:lnTo>
                  <a:lnTo>
                    <a:pt x="1257168" y="156947"/>
                  </a:lnTo>
                  <a:lnTo>
                    <a:pt x="1220579" y="131077"/>
                  </a:lnTo>
                  <a:lnTo>
                    <a:pt x="1182492" y="107282"/>
                  </a:lnTo>
                  <a:lnTo>
                    <a:pt x="1142989" y="85642"/>
                  </a:lnTo>
                  <a:lnTo>
                    <a:pt x="1102153" y="66240"/>
                  </a:lnTo>
                  <a:lnTo>
                    <a:pt x="1060066" y="49159"/>
                  </a:lnTo>
                  <a:lnTo>
                    <a:pt x="1016809" y="34480"/>
                  </a:lnTo>
                  <a:lnTo>
                    <a:pt x="972467" y="22286"/>
                  </a:lnTo>
                  <a:lnTo>
                    <a:pt x="927120" y="12659"/>
                  </a:lnTo>
                  <a:lnTo>
                    <a:pt x="880851" y="5681"/>
                  </a:lnTo>
                  <a:lnTo>
                    <a:pt x="833742" y="1434"/>
                  </a:lnTo>
                  <a:lnTo>
                    <a:pt x="785876" y="0"/>
                  </a:lnTo>
                  <a:close/>
                </a:path>
              </a:pathLst>
            </a:custGeom>
            <a:solidFill>
              <a:srgbClr val="FFC000"/>
            </a:solidFill>
          </p:spPr>
          <p:txBody>
            <a:bodyPr wrap="square" lIns="0" tIns="0" rIns="0" bIns="0" rtlCol="0"/>
            <a:lstStyle/>
            <a:p>
              <a:endParaRPr/>
            </a:p>
          </p:txBody>
        </p:sp>
        <p:sp>
          <p:nvSpPr>
            <p:cNvPr id="1149" name="object 16">
              <a:extLst>
                <a:ext uri="{FF2B5EF4-FFF2-40B4-BE49-F238E27FC236}">
                  <a16:creationId xmlns:a16="http://schemas.microsoft.com/office/drawing/2014/main" id="{881A7288-39A8-83AB-2424-1BE07F029D7A}"/>
                </a:ext>
              </a:extLst>
            </p:cNvPr>
            <p:cNvSpPr/>
            <p:nvPr/>
          </p:nvSpPr>
          <p:spPr>
            <a:xfrm>
              <a:off x="3643248" y="2571750"/>
              <a:ext cx="1572260" cy="1571625"/>
            </a:xfrm>
            <a:custGeom>
              <a:avLst/>
              <a:gdLst/>
              <a:ahLst/>
              <a:cxnLst/>
              <a:rect l="l" t="t" r="r" b="b"/>
              <a:pathLst>
                <a:path w="1572260" h="1571625">
                  <a:moveTo>
                    <a:pt x="0" y="785876"/>
                  </a:moveTo>
                  <a:lnTo>
                    <a:pt x="1434" y="737996"/>
                  </a:lnTo>
                  <a:lnTo>
                    <a:pt x="5683" y="690876"/>
                  </a:lnTo>
                  <a:lnTo>
                    <a:pt x="12663" y="644598"/>
                  </a:lnTo>
                  <a:lnTo>
                    <a:pt x="22293" y="599243"/>
                  </a:lnTo>
                  <a:lnTo>
                    <a:pt x="34491" y="554895"/>
                  </a:lnTo>
                  <a:lnTo>
                    <a:pt x="49174" y="511634"/>
                  </a:lnTo>
                  <a:lnTo>
                    <a:pt x="66259" y="469544"/>
                  </a:lnTo>
                  <a:lnTo>
                    <a:pt x="85665" y="428706"/>
                  </a:lnTo>
                  <a:lnTo>
                    <a:pt x="107310" y="389203"/>
                  </a:lnTo>
                  <a:lnTo>
                    <a:pt x="131110" y="351116"/>
                  </a:lnTo>
                  <a:lnTo>
                    <a:pt x="156984" y="314528"/>
                  </a:lnTo>
                  <a:lnTo>
                    <a:pt x="184850" y="279521"/>
                  </a:lnTo>
                  <a:lnTo>
                    <a:pt x="214625" y="246178"/>
                  </a:lnTo>
                  <a:lnTo>
                    <a:pt x="246227" y="214579"/>
                  </a:lnTo>
                  <a:lnTo>
                    <a:pt x="279574" y="184808"/>
                  </a:lnTo>
                  <a:lnTo>
                    <a:pt x="314583" y="156947"/>
                  </a:lnTo>
                  <a:lnTo>
                    <a:pt x="351172" y="131077"/>
                  </a:lnTo>
                  <a:lnTo>
                    <a:pt x="389259" y="107282"/>
                  </a:lnTo>
                  <a:lnTo>
                    <a:pt x="428762" y="85642"/>
                  </a:lnTo>
                  <a:lnTo>
                    <a:pt x="469598" y="66240"/>
                  </a:lnTo>
                  <a:lnTo>
                    <a:pt x="511685" y="49159"/>
                  </a:lnTo>
                  <a:lnTo>
                    <a:pt x="554942" y="34480"/>
                  </a:lnTo>
                  <a:lnTo>
                    <a:pt x="599284" y="22286"/>
                  </a:lnTo>
                  <a:lnTo>
                    <a:pt x="644631" y="12659"/>
                  </a:lnTo>
                  <a:lnTo>
                    <a:pt x="690900" y="5681"/>
                  </a:lnTo>
                  <a:lnTo>
                    <a:pt x="738009" y="1434"/>
                  </a:lnTo>
                  <a:lnTo>
                    <a:pt x="785876" y="0"/>
                  </a:lnTo>
                  <a:lnTo>
                    <a:pt x="833742" y="1434"/>
                  </a:lnTo>
                  <a:lnTo>
                    <a:pt x="880851" y="5681"/>
                  </a:lnTo>
                  <a:lnTo>
                    <a:pt x="927120" y="12659"/>
                  </a:lnTo>
                  <a:lnTo>
                    <a:pt x="972467" y="22286"/>
                  </a:lnTo>
                  <a:lnTo>
                    <a:pt x="1016809" y="34480"/>
                  </a:lnTo>
                  <a:lnTo>
                    <a:pt x="1060066" y="49159"/>
                  </a:lnTo>
                  <a:lnTo>
                    <a:pt x="1102153" y="66240"/>
                  </a:lnTo>
                  <a:lnTo>
                    <a:pt x="1142989" y="85642"/>
                  </a:lnTo>
                  <a:lnTo>
                    <a:pt x="1182492" y="107282"/>
                  </a:lnTo>
                  <a:lnTo>
                    <a:pt x="1220579" y="131077"/>
                  </a:lnTo>
                  <a:lnTo>
                    <a:pt x="1257168" y="156947"/>
                  </a:lnTo>
                  <a:lnTo>
                    <a:pt x="1292177" y="184808"/>
                  </a:lnTo>
                  <a:lnTo>
                    <a:pt x="1325524" y="214579"/>
                  </a:lnTo>
                  <a:lnTo>
                    <a:pt x="1357126" y="246178"/>
                  </a:lnTo>
                  <a:lnTo>
                    <a:pt x="1386901" y="279521"/>
                  </a:lnTo>
                  <a:lnTo>
                    <a:pt x="1414767" y="314528"/>
                  </a:lnTo>
                  <a:lnTo>
                    <a:pt x="1440641" y="351116"/>
                  </a:lnTo>
                  <a:lnTo>
                    <a:pt x="1464441" y="389203"/>
                  </a:lnTo>
                  <a:lnTo>
                    <a:pt x="1486086" y="428706"/>
                  </a:lnTo>
                  <a:lnTo>
                    <a:pt x="1505492" y="469544"/>
                  </a:lnTo>
                  <a:lnTo>
                    <a:pt x="1522577" y="511634"/>
                  </a:lnTo>
                  <a:lnTo>
                    <a:pt x="1537260" y="554895"/>
                  </a:lnTo>
                  <a:lnTo>
                    <a:pt x="1549458" y="599243"/>
                  </a:lnTo>
                  <a:lnTo>
                    <a:pt x="1559088" y="644598"/>
                  </a:lnTo>
                  <a:lnTo>
                    <a:pt x="1566068" y="690876"/>
                  </a:lnTo>
                  <a:lnTo>
                    <a:pt x="1570317" y="737996"/>
                  </a:lnTo>
                  <a:lnTo>
                    <a:pt x="1571752" y="785876"/>
                  </a:lnTo>
                  <a:lnTo>
                    <a:pt x="1570317" y="833741"/>
                  </a:lnTo>
                  <a:lnTo>
                    <a:pt x="1566068" y="880849"/>
                  </a:lnTo>
                  <a:lnTo>
                    <a:pt x="1559088" y="927115"/>
                  </a:lnTo>
                  <a:lnTo>
                    <a:pt x="1549458" y="972459"/>
                  </a:lnTo>
                  <a:lnTo>
                    <a:pt x="1537260" y="1016798"/>
                  </a:lnTo>
                  <a:lnTo>
                    <a:pt x="1522577" y="1060050"/>
                  </a:lnTo>
                  <a:lnTo>
                    <a:pt x="1505492" y="1102132"/>
                  </a:lnTo>
                  <a:lnTo>
                    <a:pt x="1486086" y="1142962"/>
                  </a:lnTo>
                  <a:lnTo>
                    <a:pt x="1464441" y="1182459"/>
                  </a:lnTo>
                  <a:lnTo>
                    <a:pt x="1440641" y="1220540"/>
                  </a:lnTo>
                  <a:lnTo>
                    <a:pt x="1414767" y="1257122"/>
                  </a:lnTo>
                  <a:lnTo>
                    <a:pt x="1386901" y="1292124"/>
                  </a:lnTo>
                  <a:lnTo>
                    <a:pt x="1357126" y="1325464"/>
                  </a:lnTo>
                  <a:lnTo>
                    <a:pt x="1325524" y="1357059"/>
                  </a:lnTo>
                  <a:lnTo>
                    <a:pt x="1292177" y="1386827"/>
                  </a:lnTo>
                  <a:lnTo>
                    <a:pt x="1257168" y="1414686"/>
                  </a:lnTo>
                  <a:lnTo>
                    <a:pt x="1220579" y="1440553"/>
                  </a:lnTo>
                  <a:lnTo>
                    <a:pt x="1182492" y="1464347"/>
                  </a:lnTo>
                  <a:lnTo>
                    <a:pt x="1142989" y="1485985"/>
                  </a:lnTo>
                  <a:lnTo>
                    <a:pt x="1102153" y="1505386"/>
                  </a:lnTo>
                  <a:lnTo>
                    <a:pt x="1060066" y="1522466"/>
                  </a:lnTo>
                  <a:lnTo>
                    <a:pt x="1016809" y="1537144"/>
                  </a:lnTo>
                  <a:lnTo>
                    <a:pt x="972467" y="1549338"/>
                  </a:lnTo>
                  <a:lnTo>
                    <a:pt x="927120" y="1558965"/>
                  </a:lnTo>
                  <a:lnTo>
                    <a:pt x="880851" y="1565943"/>
                  </a:lnTo>
                  <a:lnTo>
                    <a:pt x="833742" y="1570191"/>
                  </a:lnTo>
                  <a:lnTo>
                    <a:pt x="785876" y="1571625"/>
                  </a:lnTo>
                  <a:lnTo>
                    <a:pt x="738009" y="1570191"/>
                  </a:lnTo>
                  <a:lnTo>
                    <a:pt x="690900" y="1565943"/>
                  </a:lnTo>
                  <a:lnTo>
                    <a:pt x="644631" y="1558965"/>
                  </a:lnTo>
                  <a:lnTo>
                    <a:pt x="599284" y="1549338"/>
                  </a:lnTo>
                  <a:lnTo>
                    <a:pt x="554942" y="1537144"/>
                  </a:lnTo>
                  <a:lnTo>
                    <a:pt x="511685" y="1522466"/>
                  </a:lnTo>
                  <a:lnTo>
                    <a:pt x="469598" y="1505386"/>
                  </a:lnTo>
                  <a:lnTo>
                    <a:pt x="428762" y="1485985"/>
                  </a:lnTo>
                  <a:lnTo>
                    <a:pt x="389259" y="1464347"/>
                  </a:lnTo>
                  <a:lnTo>
                    <a:pt x="351172" y="1440553"/>
                  </a:lnTo>
                  <a:lnTo>
                    <a:pt x="314583" y="1414686"/>
                  </a:lnTo>
                  <a:lnTo>
                    <a:pt x="279574" y="1386827"/>
                  </a:lnTo>
                  <a:lnTo>
                    <a:pt x="246227" y="1357059"/>
                  </a:lnTo>
                  <a:lnTo>
                    <a:pt x="214625" y="1325464"/>
                  </a:lnTo>
                  <a:lnTo>
                    <a:pt x="184850" y="1292124"/>
                  </a:lnTo>
                  <a:lnTo>
                    <a:pt x="156984" y="1257122"/>
                  </a:lnTo>
                  <a:lnTo>
                    <a:pt x="131110" y="1220540"/>
                  </a:lnTo>
                  <a:lnTo>
                    <a:pt x="107310" y="1182459"/>
                  </a:lnTo>
                  <a:lnTo>
                    <a:pt x="85665" y="1142962"/>
                  </a:lnTo>
                  <a:lnTo>
                    <a:pt x="66259" y="1102132"/>
                  </a:lnTo>
                  <a:lnTo>
                    <a:pt x="49174" y="1060050"/>
                  </a:lnTo>
                  <a:lnTo>
                    <a:pt x="34491" y="1016798"/>
                  </a:lnTo>
                  <a:lnTo>
                    <a:pt x="22293" y="972459"/>
                  </a:lnTo>
                  <a:lnTo>
                    <a:pt x="12663" y="927115"/>
                  </a:lnTo>
                  <a:lnTo>
                    <a:pt x="5683" y="880849"/>
                  </a:lnTo>
                  <a:lnTo>
                    <a:pt x="1434" y="833741"/>
                  </a:lnTo>
                  <a:lnTo>
                    <a:pt x="0" y="785876"/>
                  </a:lnTo>
                  <a:close/>
                </a:path>
              </a:pathLst>
            </a:custGeom>
            <a:ln w="25400">
              <a:solidFill>
                <a:srgbClr val="FFC000"/>
              </a:solidFill>
            </a:ln>
          </p:spPr>
          <p:txBody>
            <a:bodyPr wrap="square" lIns="0" tIns="0" rIns="0" bIns="0" rtlCol="0"/>
            <a:lstStyle/>
            <a:p>
              <a:endParaRPr/>
            </a:p>
          </p:txBody>
        </p:sp>
      </p:grpSp>
      <p:grpSp>
        <p:nvGrpSpPr>
          <p:cNvPr id="1150" name="Group 1149">
            <a:extLst>
              <a:ext uri="{FF2B5EF4-FFF2-40B4-BE49-F238E27FC236}">
                <a16:creationId xmlns:a16="http://schemas.microsoft.com/office/drawing/2014/main" id="{D0C50C0A-0CC6-FED7-3135-7150ACB8E722}"/>
              </a:ext>
            </a:extLst>
          </p:cNvPr>
          <p:cNvGrpSpPr/>
          <p:nvPr/>
        </p:nvGrpSpPr>
        <p:grpSpPr>
          <a:xfrm>
            <a:off x="7477286" y="5432699"/>
            <a:ext cx="985647" cy="983001"/>
            <a:chOff x="1571625" y="2464561"/>
            <a:chExt cx="1929130" cy="1786255"/>
          </a:xfrm>
        </p:grpSpPr>
        <p:sp>
          <p:nvSpPr>
            <p:cNvPr id="1151" name="object 12">
              <a:extLst>
                <a:ext uri="{FF2B5EF4-FFF2-40B4-BE49-F238E27FC236}">
                  <a16:creationId xmlns:a16="http://schemas.microsoft.com/office/drawing/2014/main" id="{0E3439D3-9001-8A59-D10E-69FD37DEB614}"/>
                </a:ext>
              </a:extLst>
            </p:cNvPr>
            <p:cNvSpPr/>
            <p:nvPr/>
          </p:nvSpPr>
          <p:spPr>
            <a:xfrm>
              <a:off x="1683257" y="2911094"/>
              <a:ext cx="111760" cy="893444"/>
            </a:xfrm>
            <a:custGeom>
              <a:avLst/>
              <a:gdLst/>
              <a:ahLst/>
              <a:cxnLst/>
              <a:rect l="l" t="t" r="r" b="b"/>
              <a:pathLst>
                <a:path w="111760" h="893445">
                  <a:moveTo>
                    <a:pt x="0" y="0"/>
                  </a:moveTo>
                  <a:lnTo>
                    <a:pt x="111633" y="0"/>
                  </a:lnTo>
                  <a:lnTo>
                    <a:pt x="111633"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1152" name="Group 1151">
              <a:extLst>
                <a:ext uri="{FF2B5EF4-FFF2-40B4-BE49-F238E27FC236}">
                  <a16:creationId xmlns:a16="http://schemas.microsoft.com/office/drawing/2014/main" id="{FE66AE3C-FE81-9DBE-E48F-688D8C72118C}"/>
                </a:ext>
              </a:extLst>
            </p:cNvPr>
            <p:cNvGrpSpPr/>
            <p:nvPr/>
          </p:nvGrpSpPr>
          <p:grpSpPr>
            <a:xfrm>
              <a:off x="1571625" y="2464561"/>
              <a:ext cx="1929130" cy="1786255"/>
              <a:chOff x="1571625" y="2464561"/>
              <a:chExt cx="1929130" cy="1786255"/>
            </a:xfrm>
          </p:grpSpPr>
          <p:sp>
            <p:nvSpPr>
              <p:cNvPr id="1153" name="object 11">
                <a:extLst>
                  <a:ext uri="{FF2B5EF4-FFF2-40B4-BE49-F238E27FC236}">
                    <a16:creationId xmlns:a16="http://schemas.microsoft.com/office/drawing/2014/main" id="{63CF5E14-32C1-508B-4EB8-D427790AE806}"/>
                  </a:ext>
                </a:extLst>
              </p:cNvPr>
              <p:cNvSpPr/>
              <p:nvPr/>
            </p:nvSpPr>
            <p:spPr>
              <a:xfrm>
                <a:off x="1571625" y="2911094"/>
                <a:ext cx="55880" cy="893444"/>
              </a:xfrm>
              <a:custGeom>
                <a:avLst/>
                <a:gdLst/>
                <a:ahLst/>
                <a:cxnLst/>
                <a:rect l="l" t="t" r="r" b="b"/>
                <a:pathLst>
                  <a:path w="55880" h="893445">
                    <a:moveTo>
                      <a:pt x="0" y="0"/>
                    </a:moveTo>
                    <a:lnTo>
                      <a:pt x="55752" y="0"/>
                    </a:lnTo>
                    <a:lnTo>
                      <a:pt x="55752"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1154" name="Group 1153">
                <a:extLst>
                  <a:ext uri="{FF2B5EF4-FFF2-40B4-BE49-F238E27FC236}">
                    <a16:creationId xmlns:a16="http://schemas.microsoft.com/office/drawing/2014/main" id="{C4634030-6038-EA25-37CF-64FF6DE4A9FA}"/>
                  </a:ext>
                </a:extLst>
              </p:cNvPr>
              <p:cNvGrpSpPr/>
              <p:nvPr/>
            </p:nvGrpSpPr>
            <p:grpSpPr>
              <a:xfrm>
                <a:off x="1571625" y="2464561"/>
                <a:ext cx="1929130" cy="1786255"/>
                <a:chOff x="1571625" y="2464561"/>
                <a:chExt cx="1929130" cy="1786255"/>
              </a:xfrm>
            </p:grpSpPr>
            <p:sp>
              <p:nvSpPr>
                <p:cNvPr id="1155" name="object 10">
                  <a:extLst>
                    <a:ext uri="{FF2B5EF4-FFF2-40B4-BE49-F238E27FC236}">
                      <a16:creationId xmlns:a16="http://schemas.microsoft.com/office/drawing/2014/main" id="{1C258CC4-F8F0-7FF2-7147-EBA97935813E}"/>
                    </a:ext>
                  </a:extLst>
                </p:cNvPr>
                <p:cNvSpPr/>
                <p:nvPr/>
              </p:nvSpPr>
              <p:spPr>
                <a:xfrm>
                  <a:off x="1571625" y="2464561"/>
                  <a:ext cx="1929130" cy="1786255"/>
                </a:xfrm>
                <a:custGeom>
                  <a:avLst/>
                  <a:gdLst/>
                  <a:ahLst/>
                  <a:cxnLst/>
                  <a:rect l="l" t="t" r="r" b="b"/>
                  <a:pathLst>
                    <a:path w="1929129" h="1786254">
                      <a:moveTo>
                        <a:pt x="55752" y="446532"/>
                      </a:moveTo>
                      <a:lnTo>
                        <a:pt x="0" y="446532"/>
                      </a:lnTo>
                      <a:lnTo>
                        <a:pt x="0" y="1339469"/>
                      </a:lnTo>
                      <a:lnTo>
                        <a:pt x="55752" y="1339469"/>
                      </a:lnTo>
                      <a:lnTo>
                        <a:pt x="55752" y="446532"/>
                      </a:lnTo>
                      <a:close/>
                    </a:path>
                    <a:path w="1929129" h="1786254">
                      <a:moveTo>
                        <a:pt x="223266" y="446532"/>
                      </a:moveTo>
                      <a:lnTo>
                        <a:pt x="111632" y="446532"/>
                      </a:lnTo>
                      <a:lnTo>
                        <a:pt x="111632" y="1339469"/>
                      </a:lnTo>
                      <a:lnTo>
                        <a:pt x="223266" y="1339469"/>
                      </a:lnTo>
                      <a:lnTo>
                        <a:pt x="223266" y="446532"/>
                      </a:lnTo>
                      <a:close/>
                    </a:path>
                    <a:path w="1929129" h="1786254">
                      <a:moveTo>
                        <a:pt x="1035812" y="0"/>
                      </a:moveTo>
                      <a:lnTo>
                        <a:pt x="1035812" y="446532"/>
                      </a:lnTo>
                      <a:lnTo>
                        <a:pt x="279019" y="446532"/>
                      </a:lnTo>
                      <a:lnTo>
                        <a:pt x="279019" y="1339469"/>
                      </a:lnTo>
                      <a:lnTo>
                        <a:pt x="1035812" y="1339469"/>
                      </a:lnTo>
                      <a:lnTo>
                        <a:pt x="1035812" y="1786001"/>
                      </a:lnTo>
                      <a:lnTo>
                        <a:pt x="1928749" y="893063"/>
                      </a:lnTo>
                      <a:lnTo>
                        <a:pt x="1035812" y="0"/>
                      </a:lnTo>
                      <a:close/>
                    </a:path>
                  </a:pathLst>
                </a:custGeom>
                <a:solidFill>
                  <a:srgbClr val="4F81BC"/>
                </a:solidFill>
              </p:spPr>
              <p:txBody>
                <a:bodyPr wrap="square" lIns="0" tIns="0" rIns="0" bIns="0" rtlCol="0"/>
                <a:lstStyle/>
                <a:p>
                  <a:endParaRPr/>
                </a:p>
              </p:txBody>
            </p:sp>
            <p:sp>
              <p:nvSpPr>
                <p:cNvPr id="1156" name="object 13">
                  <a:extLst>
                    <a:ext uri="{FF2B5EF4-FFF2-40B4-BE49-F238E27FC236}">
                      <a16:creationId xmlns:a16="http://schemas.microsoft.com/office/drawing/2014/main" id="{348E18E6-6D8D-7D1C-3C2A-FC5D111149CF}"/>
                    </a:ext>
                  </a:extLst>
                </p:cNvPr>
                <p:cNvSpPr/>
                <p:nvPr/>
              </p:nvSpPr>
              <p:spPr>
                <a:xfrm>
                  <a:off x="1850644" y="2464561"/>
                  <a:ext cx="1649730" cy="1786255"/>
                </a:xfrm>
                <a:custGeom>
                  <a:avLst/>
                  <a:gdLst/>
                  <a:ahLst/>
                  <a:cxnLst/>
                  <a:rect l="l" t="t" r="r" b="b"/>
                  <a:pathLst>
                    <a:path w="1649729" h="1786254">
                      <a:moveTo>
                        <a:pt x="0" y="446532"/>
                      </a:moveTo>
                      <a:lnTo>
                        <a:pt x="756793" y="446532"/>
                      </a:lnTo>
                      <a:lnTo>
                        <a:pt x="756793" y="0"/>
                      </a:lnTo>
                      <a:lnTo>
                        <a:pt x="1649730" y="893063"/>
                      </a:lnTo>
                      <a:lnTo>
                        <a:pt x="756793" y="1786001"/>
                      </a:lnTo>
                      <a:lnTo>
                        <a:pt x="756793" y="1339469"/>
                      </a:lnTo>
                      <a:lnTo>
                        <a:pt x="0" y="1339469"/>
                      </a:lnTo>
                      <a:lnTo>
                        <a:pt x="0" y="446532"/>
                      </a:lnTo>
                      <a:close/>
                    </a:path>
                  </a:pathLst>
                </a:custGeom>
                <a:ln w="25400">
                  <a:solidFill>
                    <a:srgbClr val="385D89"/>
                  </a:solidFill>
                </a:ln>
              </p:spPr>
              <p:txBody>
                <a:bodyPr wrap="square" lIns="0" tIns="0" rIns="0" bIns="0" rtlCol="0"/>
                <a:lstStyle/>
                <a:p>
                  <a:endParaRPr/>
                </a:p>
              </p:txBody>
            </p:sp>
          </p:grpSp>
        </p:grpSp>
      </p:grpSp>
      <p:grpSp>
        <p:nvGrpSpPr>
          <p:cNvPr id="1157" name="Group 1156">
            <a:extLst>
              <a:ext uri="{FF2B5EF4-FFF2-40B4-BE49-F238E27FC236}">
                <a16:creationId xmlns:a16="http://schemas.microsoft.com/office/drawing/2014/main" id="{9C55D4CB-4A28-7719-7809-D9EC27407CD8}"/>
              </a:ext>
            </a:extLst>
          </p:cNvPr>
          <p:cNvGrpSpPr/>
          <p:nvPr/>
        </p:nvGrpSpPr>
        <p:grpSpPr>
          <a:xfrm>
            <a:off x="8919967" y="5495165"/>
            <a:ext cx="854227" cy="851934"/>
            <a:chOff x="3643248" y="2571750"/>
            <a:chExt cx="1572260" cy="1571625"/>
          </a:xfrm>
        </p:grpSpPr>
        <p:sp>
          <p:nvSpPr>
            <p:cNvPr id="1158" name="object 15">
              <a:extLst>
                <a:ext uri="{FF2B5EF4-FFF2-40B4-BE49-F238E27FC236}">
                  <a16:creationId xmlns:a16="http://schemas.microsoft.com/office/drawing/2014/main" id="{802175EB-EADB-E8A0-06B5-EF8F9C7B1637}"/>
                </a:ext>
              </a:extLst>
            </p:cNvPr>
            <p:cNvSpPr/>
            <p:nvPr/>
          </p:nvSpPr>
          <p:spPr>
            <a:xfrm>
              <a:off x="3643248" y="2571750"/>
              <a:ext cx="1572260" cy="1571625"/>
            </a:xfrm>
            <a:custGeom>
              <a:avLst/>
              <a:gdLst/>
              <a:ahLst/>
              <a:cxnLst/>
              <a:rect l="l" t="t" r="r" b="b"/>
              <a:pathLst>
                <a:path w="1572260" h="1571625">
                  <a:moveTo>
                    <a:pt x="785876" y="0"/>
                  </a:moveTo>
                  <a:lnTo>
                    <a:pt x="738009" y="1434"/>
                  </a:lnTo>
                  <a:lnTo>
                    <a:pt x="690900" y="5681"/>
                  </a:lnTo>
                  <a:lnTo>
                    <a:pt x="644631" y="12659"/>
                  </a:lnTo>
                  <a:lnTo>
                    <a:pt x="599284" y="22286"/>
                  </a:lnTo>
                  <a:lnTo>
                    <a:pt x="554942" y="34480"/>
                  </a:lnTo>
                  <a:lnTo>
                    <a:pt x="511685" y="49159"/>
                  </a:lnTo>
                  <a:lnTo>
                    <a:pt x="469598" y="66240"/>
                  </a:lnTo>
                  <a:lnTo>
                    <a:pt x="428762" y="85642"/>
                  </a:lnTo>
                  <a:lnTo>
                    <a:pt x="389259" y="107282"/>
                  </a:lnTo>
                  <a:lnTo>
                    <a:pt x="351172" y="131077"/>
                  </a:lnTo>
                  <a:lnTo>
                    <a:pt x="314583" y="156947"/>
                  </a:lnTo>
                  <a:lnTo>
                    <a:pt x="279574" y="184808"/>
                  </a:lnTo>
                  <a:lnTo>
                    <a:pt x="246227" y="214579"/>
                  </a:lnTo>
                  <a:lnTo>
                    <a:pt x="214625" y="246178"/>
                  </a:lnTo>
                  <a:lnTo>
                    <a:pt x="184850" y="279521"/>
                  </a:lnTo>
                  <a:lnTo>
                    <a:pt x="156984" y="314528"/>
                  </a:lnTo>
                  <a:lnTo>
                    <a:pt x="131110" y="351116"/>
                  </a:lnTo>
                  <a:lnTo>
                    <a:pt x="107310" y="389203"/>
                  </a:lnTo>
                  <a:lnTo>
                    <a:pt x="85665" y="428706"/>
                  </a:lnTo>
                  <a:lnTo>
                    <a:pt x="66259" y="469544"/>
                  </a:lnTo>
                  <a:lnTo>
                    <a:pt x="49174" y="511634"/>
                  </a:lnTo>
                  <a:lnTo>
                    <a:pt x="34491" y="554895"/>
                  </a:lnTo>
                  <a:lnTo>
                    <a:pt x="22293" y="599243"/>
                  </a:lnTo>
                  <a:lnTo>
                    <a:pt x="12663" y="644598"/>
                  </a:lnTo>
                  <a:lnTo>
                    <a:pt x="5683" y="690876"/>
                  </a:lnTo>
                  <a:lnTo>
                    <a:pt x="1434" y="737996"/>
                  </a:lnTo>
                  <a:lnTo>
                    <a:pt x="0" y="785876"/>
                  </a:lnTo>
                  <a:lnTo>
                    <a:pt x="1434" y="833741"/>
                  </a:lnTo>
                  <a:lnTo>
                    <a:pt x="5683" y="880849"/>
                  </a:lnTo>
                  <a:lnTo>
                    <a:pt x="12663" y="927115"/>
                  </a:lnTo>
                  <a:lnTo>
                    <a:pt x="22293" y="972459"/>
                  </a:lnTo>
                  <a:lnTo>
                    <a:pt x="34491" y="1016798"/>
                  </a:lnTo>
                  <a:lnTo>
                    <a:pt x="49174" y="1060050"/>
                  </a:lnTo>
                  <a:lnTo>
                    <a:pt x="66259" y="1102132"/>
                  </a:lnTo>
                  <a:lnTo>
                    <a:pt x="85665" y="1142962"/>
                  </a:lnTo>
                  <a:lnTo>
                    <a:pt x="107310" y="1182459"/>
                  </a:lnTo>
                  <a:lnTo>
                    <a:pt x="131110" y="1220540"/>
                  </a:lnTo>
                  <a:lnTo>
                    <a:pt x="156984" y="1257122"/>
                  </a:lnTo>
                  <a:lnTo>
                    <a:pt x="184850" y="1292124"/>
                  </a:lnTo>
                  <a:lnTo>
                    <a:pt x="214625" y="1325464"/>
                  </a:lnTo>
                  <a:lnTo>
                    <a:pt x="246227" y="1357059"/>
                  </a:lnTo>
                  <a:lnTo>
                    <a:pt x="279574" y="1386827"/>
                  </a:lnTo>
                  <a:lnTo>
                    <a:pt x="314583" y="1414686"/>
                  </a:lnTo>
                  <a:lnTo>
                    <a:pt x="351172" y="1440553"/>
                  </a:lnTo>
                  <a:lnTo>
                    <a:pt x="389259" y="1464347"/>
                  </a:lnTo>
                  <a:lnTo>
                    <a:pt x="428762" y="1485985"/>
                  </a:lnTo>
                  <a:lnTo>
                    <a:pt x="469598" y="1505386"/>
                  </a:lnTo>
                  <a:lnTo>
                    <a:pt x="511685" y="1522466"/>
                  </a:lnTo>
                  <a:lnTo>
                    <a:pt x="554942" y="1537144"/>
                  </a:lnTo>
                  <a:lnTo>
                    <a:pt x="599284" y="1549338"/>
                  </a:lnTo>
                  <a:lnTo>
                    <a:pt x="644631" y="1558965"/>
                  </a:lnTo>
                  <a:lnTo>
                    <a:pt x="690900" y="1565943"/>
                  </a:lnTo>
                  <a:lnTo>
                    <a:pt x="738009" y="1570191"/>
                  </a:lnTo>
                  <a:lnTo>
                    <a:pt x="785876" y="1571625"/>
                  </a:lnTo>
                  <a:lnTo>
                    <a:pt x="833742" y="1570191"/>
                  </a:lnTo>
                  <a:lnTo>
                    <a:pt x="880851" y="1565943"/>
                  </a:lnTo>
                  <a:lnTo>
                    <a:pt x="927120" y="1558965"/>
                  </a:lnTo>
                  <a:lnTo>
                    <a:pt x="972467" y="1549338"/>
                  </a:lnTo>
                  <a:lnTo>
                    <a:pt x="1016809" y="1537144"/>
                  </a:lnTo>
                  <a:lnTo>
                    <a:pt x="1060066" y="1522466"/>
                  </a:lnTo>
                  <a:lnTo>
                    <a:pt x="1102153" y="1505386"/>
                  </a:lnTo>
                  <a:lnTo>
                    <a:pt x="1142989" y="1485985"/>
                  </a:lnTo>
                  <a:lnTo>
                    <a:pt x="1182492" y="1464347"/>
                  </a:lnTo>
                  <a:lnTo>
                    <a:pt x="1220579" y="1440553"/>
                  </a:lnTo>
                  <a:lnTo>
                    <a:pt x="1257168" y="1414686"/>
                  </a:lnTo>
                  <a:lnTo>
                    <a:pt x="1292177" y="1386827"/>
                  </a:lnTo>
                  <a:lnTo>
                    <a:pt x="1325524" y="1357059"/>
                  </a:lnTo>
                  <a:lnTo>
                    <a:pt x="1357126" y="1325464"/>
                  </a:lnTo>
                  <a:lnTo>
                    <a:pt x="1386901" y="1292124"/>
                  </a:lnTo>
                  <a:lnTo>
                    <a:pt x="1414767" y="1257122"/>
                  </a:lnTo>
                  <a:lnTo>
                    <a:pt x="1440641" y="1220540"/>
                  </a:lnTo>
                  <a:lnTo>
                    <a:pt x="1464441" y="1182459"/>
                  </a:lnTo>
                  <a:lnTo>
                    <a:pt x="1486086" y="1142962"/>
                  </a:lnTo>
                  <a:lnTo>
                    <a:pt x="1505492" y="1102132"/>
                  </a:lnTo>
                  <a:lnTo>
                    <a:pt x="1522577" y="1060050"/>
                  </a:lnTo>
                  <a:lnTo>
                    <a:pt x="1537260" y="1016798"/>
                  </a:lnTo>
                  <a:lnTo>
                    <a:pt x="1549458" y="972459"/>
                  </a:lnTo>
                  <a:lnTo>
                    <a:pt x="1559088" y="927115"/>
                  </a:lnTo>
                  <a:lnTo>
                    <a:pt x="1566068" y="880849"/>
                  </a:lnTo>
                  <a:lnTo>
                    <a:pt x="1570317" y="833741"/>
                  </a:lnTo>
                  <a:lnTo>
                    <a:pt x="1571752" y="785876"/>
                  </a:lnTo>
                  <a:lnTo>
                    <a:pt x="1570317" y="737996"/>
                  </a:lnTo>
                  <a:lnTo>
                    <a:pt x="1566068" y="690876"/>
                  </a:lnTo>
                  <a:lnTo>
                    <a:pt x="1559088" y="644598"/>
                  </a:lnTo>
                  <a:lnTo>
                    <a:pt x="1549458" y="599243"/>
                  </a:lnTo>
                  <a:lnTo>
                    <a:pt x="1537260" y="554895"/>
                  </a:lnTo>
                  <a:lnTo>
                    <a:pt x="1522577" y="511634"/>
                  </a:lnTo>
                  <a:lnTo>
                    <a:pt x="1505492" y="469544"/>
                  </a:lnTo>
                  <a:lnTo>
                    <a:pt x="1486086" y="428706"/>
                  </a:lnTo>
                  <a:lnTo>
                    <a:pt x="1464441" y="389203"/>
                  </a:lnTo>
                  <a:lnTo>
                    <a:pt x="1440641" y="351116"/>
                  </a:lnTo>
                  <a:lnTo>
                    <a:pt x="1414767" y="314528"/>
                  </a:lnTo>
                  <a:lnTo>
                    <a:pt x="1386901" y="279521"/>
                  </a:lnTo>
                  <a:lnTo>
                    <a:pt x="1357126" y="246178"/>
                  </a:lnTo>
                  <a:lnTo>
                    <a:pt x="1325524" y="214579"/>
                  </a:lnTo>
                  <a:lnTo>
                    <a:pt x="1292177" y="184808"/>
                  </a:lnTo>
                  <a:lnTo>
                    <a:pt x="1257168" y="156947"/>
                  </a:lnTo>
                  <a:lnTo>
                    <a:pt x="1220579" y="131077"/>
                  </a:lnTo>
                  <a:lnTo>
                    <a:pt x="1182492" y="107282"/>
                  </a:lnTo>
                  <a:lnTo>
                    <a:pt x="1142989" y="85642"/>
                  </a:lnTo>
                  <a:lnTo>
                    <a:pt x="1102153" y="66240"/>
                  </a:lnTo>
                  <a:lnTo>
                    <a:pt x="1060066" y="49159"/>
                  </a:lnTo>
                  <a:lnTo>
                    <a:pt x="1016809" y="34480"/>
                  </a:lnTo>
                  <a:lnTo>
                    <a:pt x="972467" y="22286"/>
                  </a:lnTo>
                  <a:lnTo>
                    <a:pt x="927120" y="12659"/>
                  </a:lnTo>
                  <a:lnTo>
                    <a:pt x="880851" y="5681"/>
                  </a:lnTo>
                  <a:lnTo>
                    <a:pt x="833742" y="1434"/>
                  </a:lnTo>
                  <a:lnTo>
                    <a:pt x="785876" y="0"/>
                  </a:lnTo>
                  <a:close/>
                </a:path>
              </a:pathLst>
            </a:custGeom>
            <a:solidFill>
              <a:srgbClr val="FFC000"/>
            </a:solidFill>
          </p:spPr>
          <p:txBody>
            <a:bodyPr wrap="square" lIns="0" tIns="0" rIns="0" bIns="0" rtlCol="0"/>
            <a:lstStyle/>
            <a:p>
              <a:endParaRPr/>
            </a:p>
          </p:txBody>
        </p:sp>
        <p:sp>
          <p:nvSpPr>
            <p:cNvPr id="1159" name="object 16">
              <a:extLst>
                <a:ext uri="{FF2B5EF4-FFF2-40B4-BE49-F238E27FC236}">
                  <a16:creationId xmlns:a16="http://schemas.microsoft.com/office/drawing/2014/main" id="{7597763C-058F-A10D-0B01-801EF40D4766}"/>
                </a:ext>
              </a:extLst>
            </p:cNvPr>
            <p:cNvSpPr/>
            <p:nvPr/>
          </p:nvSpPr>
          <p:spPr>
            <a:xfrm>
              <a:off x="3643248" y="2571750"/>
              <a:ext cx="1572260" cy="1571625"/>
            </a:xfrm>
            <a:custGeom>
              <a:avLst/>
              <a:gdLst/>
              <a:ahLst/>
              <a:cxnLst/>
              <a:rect l="l" t="t" r="r" b="b"/>
              <a:pathLst>
                <a:path w="1572260" h="1571625">
                  <a:moveTo>
                    <a:pt x="0" y="785876"/>
                  </a:moveTo>
                  <a:lnTo>
                    <a:pt x="1434" y="737996"/>
                  </a:lnTo>
                  <a:lnTo>
                    <a:pt x="5683" y="690876"/>
                  </a:lnTo>
                  <a:lnTo>
                    <a:pt x="12663" y="644598"/>
                  </a:lnTo>
                  <a:lnTo>
                    <a:pt x="22293" y="599243"/>
                  </a:lnTo>
                  <a:lnTo>
                    <a:pt x="34491" y="554895"/>
                  </a:lnTo>
                  <a:lnTo>
                    <a:pt x="49174" y="511634"/>
                  </a:lnTo>
                  <a:lnTo>
                    <a:pt x="66259" y="469544"/>
                  </a:lnTo>
                  <a:lnTo>
                    <a:pt x="85665" y="428706"/>
                  </a:lnTo>
                  <a:lnTo>
                    <a:pt x="107310" y="389203"/>
                  </a:lnTo>
                  <a:lnTo>
                    <a:pt x="131110" y="351116"/>
                  </a:lnTo>
                  <a:lnTo>
                    <a:pt x="156984" y="314528"/>
                  </a:lnTo>
                  <a:lnTo>
                    <a:pt x="184850" y="279521"/>
                  </a:lnTo>
                  <a:lnTo>
                    <a:pt x="214625" y="246178"/>
                  </a:lnTo>
                  <a:lnTo>
                    <a:pt x="246227" y="214579"/>
                  </a:lnTo>
                  <a:lnTo>
                    <a:pt x="279574" y="184808"/>
                  </a:lnTo>
                  <a:lnTo>
                    <a:pt x="314583" y="156947"/>
                  </a:lnTo>
                  <a:lnTo>
                    <a:pt x="351172" y="131077"/>
                  </a:lnTo>
                  <a:lnTo>
                    <a:pt x="389259" y="107282"/>
                  </a:lnTo>
                  <a:lnTo>
                    <a:pt x="428762" y="85642"/>
                  </a:lnTo>
                  <a:lnTo>
                    <a:pt x="469598" y="66240"/>
                  </a:lnTo>
                  <a:lnTo>
                    <a:pt x="511685" y="49159"/>
                  </a:lnTo>
                  <a:lnTo>
                    <a:pt x="554942" y="34480"/>
                  </a:lnTo>
                  <a:lnTo>
                    <a:pt x="599284" y="22286"/>
                  </a:lnTo>
                  <a:lnTo>
                    <a:pt x="644631" y="12659"/>
                  </a:lnTo>
                  <a:lnTo>
                    <a:pt x="690900" y="5681"/>
                  </a:lnTo>
                  <a:lnTo>
                    <a:pt x="738009" y="1434"/>
                  </a:lnTo>
                  <a:lnTo>
                    <a:pt x="785876" y="0"/>
                  </a:lnTo>
                  <a:lnTo>
                    <a:pt x="833742" y="1434"/>
                  </a:lnTo>
                  <a:lnTo>
                    <a:pt x="880851" y="5681"/>
                  </a:lnTo>
                  <a:lnTo>
                    <a:pt x="927120" y="12659"/>
                  </a:lnTo>
                  <a:lnTo>
                    <a:pt x="972467" y="22286"/>
                  </a:lnTo>
                  <a:lnTo>
                    <a:pt x="1016809" y="34480"/>
                  </a:lnTo>
                  <a:lnTo>
                    <a:pt x="1060066" y="49159"/>
                  </a:lnTo>
                  <a:lnTo>
                    <a:pt x="1102153" y="66240"/>
                  </a:lnTo>
                  <a:lnTo>
                    <a:pt x="1142989" y="85642"/>
                  </a:lnTo>
                  <a:lnTo>
                    <a:pt x="1182492" y="107282"/>
                  </a:lnTo>
                  <a:lnTo>
                    <a:pt x="1220579" y="131077"/>
                  </a:lnTo>
                  <a:lnTo>
                    <a:pt x="1257168" y="156947"/>
                  </a:lnTo>
                  <a:lnTo>
                    <a:pt x="1292177" y="184808"/>
                  </a:lnTo>
                  <a:lnTo>
                    <a:pt x="1325524" y="214579"/>
                  </a:lnTo>
                  <a:lnTo>
                    <a:pt x="1357126" y="246178"/>
                  </a:lnTo>
                  <a:lnTo>
                    <a:pt x="1386901" y="279521"/>
                  </a:lnTo>
                  <a:lnTo>
                    <a:pt x="1414767" y="314528"/>
                  </a:lnTo>
                  <a:lnTo>
                    <a:pt x="1440641" y="351116"/>
                  </a:lnTo>
                  <a:lnTo>
                    <a:pt x="1464441" y="389203"/>
                  </a:lnTo>
                  <a:lnTo>
                    <a:pt x="1486086" y="428706"/>
                  </a:lnTo>
                  <a:lnTo>
                    <a:pt x="1505492" y="469544"/>
                  </a:lnTo>
                  <a:lnTo>
                    <a:pt x="1522577" y="511634"/>
                  </a:lnTo>
                  <a:lnTo>
                    <a:pt x="1537260" y="554895"/>
                  </a:lnTo>
                  <a:lnTo>
                    <a:pt x="1549458" y="599243"/>
                  </a:lnTo>
                  <a:lnTo>
                    <a:pt x="1559088" y="644598"/>
                  </a:lnTo>
                  <a:lnTo>
                    <a:pt x="1566068" y="690876"/>
                  </a:lnTo>
                  <a:lnTo>
                    <a:pt x="1570317" y="737996"/>
                  </a:lnTo>
                  <a:lnTo>
                    <a:pt x="1571752" y="785876"/>
                  </a:lnTo>
                  <a:lnTo>
                    <a:pt x="1570317" y="833741"/>
                  </a:lnTo>
                  <a:lnTo>
                    <a:pt x="1566068" y="880849"/>
                  </a:lnTo>
                  <a:lnTo>
                    <a:pt x="1559088" y="927115"/>
                  </a:lnTo>
                  <a:lnTo>
                    <a:pt x="1549458" y="972459"/>
                  </a:lnTo>
                  <a:lnTo>
                    <a:pt x="1537260" y="1016798"/>
                  </a:lnTo>
                  <a:lnTo>
                    <a:pt x="1522577" y="1060050"/>
                  </a:lnTo>
                  <a:lnTo>
                    <a:pt x="1505492" y="1102132"/>
                  </a:lnTo>
                  <a:lnTo>
                    <a:pt x="1486086" y="1142962"/>
                  </a:lnTo>
                  <a:lnTo>
                    <a:pt x="1464441" y="1182459"/>
                  </a:lnTo>
                  <a:lnTo>
                    <a:pt x="1440641" y="1220540"/>
                  </a:lnTo>
                  <a:lnTo>
                    <a:pt x="1414767" y="1257122"/>
                  </a:lnTo>
                  <a:lnTo>
                    <a:pt x="1386901" y="1292124"/>
                  </a:lnTo>
                  <a:lnTo>
                    <a:pt x="1357126" y="1325464"/>
                  </a:lnTo>
                  <a:lnTo>
                    <a:pt x="1325524" y="1357059"/>
                  </a:lnTo>
                  <a:lnTo>
                    <a:pt x="1292177" y="1386827"/>
                  </a:lnTo>
                  <a:lnTo>
                    <a:pt x="1257168" y="1414686"/>
                  </a:lnTo>
                  <a:lnTo>
                    <a:pt x="1220579" y="1440553"/>
                  </a:lnTo>
                  <a:lnTo>
                    <a:pt x="1182492" y="1464347"/>
                  </a:lnTo>
                  <a:lnTo>
                    <a:pt x="1142989" y="1485985"/>
                  </a:lnTo>
                  <a:lnTo>
                    <a:pt x="1102153" y="1505386"/>
                  </a:lnTo>
                  <a:lnTo>
                    <a:pt x="1060066" y="1522466"/>
                  </a:lnTo>
                  <a:lnTo>
                    <a:pt x="1016809" y="1537144"/>
                  </a:lnTo>
                  <a:lnTo>
                    <a:pt x="972467" y="1549338"/>
                  </a:lnTo>
                  <a:lnTo>
                    <a:pt x="927120" y="1558965"/>
                  </a:lnTo>
                  <a:lnTo>
                    <a:pt x="880851" y="1565943"/>
                  </a:lnTo>
                  <a:lnTo>
                    <a:pt x="833742" y="1570191"/>
                  </a:lnTo>
                  <a:lnTo>
                    <a:pt x="785876" y="1571625"/>
                  </a:lnTo>
                  <a:lnTo>
                    <a:pt x="738009" y="1570191"/>
                  </a:lnTo>
                  <a:lnTo>
                    <a:pt x="690900" y="1565943"/>
                  </a:lnTo>
                  <a:lnTo>
                    <a:pt x="644631" y="1558965"/>
                  </a:lnTo>
                  <a:lnTo>
                    <a:pt x="599284" y="1549338"/>
                  </a:lnTo>
                  <a:lnTo>
                    <a:pt x="554942" y="1537144"/>
                  </a:lnTo>
                  <a:lnTo>
                    <a:pt x="511685" y="1522466"/>
                  </a:lnTo>
                  <a:lnTo>
                    <a:pt x="469598" y="1505386"/>
                  </a:lnTo>
                  <a:lnTo>
                    <a:pt x="428762" y="1485985"/>
                  </a:lnTo>
                  <a:lnTo>
                    <a:pt x="389259" y="1464347"/>
                  </a:lnTo>
                  <a:lnTo>
                    <a:pt x="351172" y="1440553"/>
                  </a:lnTo>
                  <a:lnTo>
                    <a:pt x="314583" y="1414686"/>
                  </a:lnTo>
                  <a:lnTo>
                    <a:pt x="279574" y="1386827"/>
                  </a:lnTo>
                  <a:lnTo>
                    <a:pt x="246227" y="1357059"/>
                  </a:lnTo>
                  <a:lnTo>
                    <a:pt x="214625" y="1325464"/>
                  </a:lnTo>
                  <a:lnTo>
                    <a:pt x="184850" y="1292124"/>
                  </a:lnTo>
                  <a:lnTo>
                    <a:pt x="156984" y="1257122"/>
                  </a:lnTo>
                  <a:lnTo>
                    <a:pt x="131110" y="1220540"/>
                  </a:lnTo>
                  <a:lnTo>
                    <a:pt x="107310" y="1182459"/>
                  </a:lnTo>
                  <a:lnTo>
                    <a:pt x="85665" y="1142962"/>
                  </a:lnTo>
                  <a:lnTo>
                    <a:pt x="66259" y="1102132"/>
                  </a:lnTo>
                  <a:lnTo>
                    <a:pt x="49174" y="1060050"/>
                  </a:lnTo>
                  <a:lnTo>
                    <a:pt x="34491" y="1016798"/>
                  </a:lnTo>
                  <a:lnTo>
                    <a:pt x="22293" y="972459"/>
                  </a:lnTo>
                  <a:lnTo>
                    <a:pt x="12663" y="927115"/>
                  </a:lnTo>
                  <a:lnTo>
                    <a:pt x="5683" y="880849"/>
                  </a:lnTo>
                  <a:lnTo>
                    <a:pt x="1434" y="833741"/>
                  </a:lnTo>
                  <a:lnTo>
                    <a:pt x="0" y="785876"/>
                  </a:lnTo>
                  <a:close/>
                </a:path>
              </a:pathLst>
            </a:custGeom>
            <a:ln w="25400">
              <a:solidFill>
                <a:srgbClr val="FFC000"/>
              </a:solidFill>
            </a:ln>
          </p:spPr>
          <p:txBody>
            <a:bodyPr wrap="square" lIns="0" tIns="0" rIns="0" bIns="0" rtlCol="0"/>
            <a:lstStyle/>
            <a:p>
              <a:endParaRPr/>
            </a:p>
          </p:txBody>
        </p:sp>
      </p:grpSp>
      <p:sp>
        <p:nvSpPr>
          <p:cNvPr id="1160" name="object 14">
            <a:extLst>
              <a:ext uri="{FF2B5EF4-FFF2-40B4-BE49-F238E27FC236}">
                <a16:creationId xmlns:a16="http://schemas.microsoft.com/office/drawing/2014/main" id="{1FB50D4A-E124-1078-B8A6-E95DF9A0A16E}"/>
              </a:ext>
            </a:extLst>
          </p:cNvPr>
          <p:cNvSpPr txBox="1"/>
          <p:nvPr/>
        </p:nvSpPr>
        <p:spPr>
          <a:xfrm>
            <a:off x="4904476" y="5729733"/>
            <a:ext cx="666681" cy="382797"/>
          </a:xfrm>
          <a:prstGeom prst="rect">
            <a:avLst/>
          </a:prstGeom>
        </p:spPr>
        <p:txBody>
          <a:bodyPr vert="horz" wrap="square" lIns="0" tIns="13335" rIns="0" bIns="0" rtlCol="0">
            <a:spAutoFit/>
          </a:bodyPr>
          <a:lstStyle/>
          <a:p>
            <a:pPr marL="12700">
              <a:spcBef>
                <a:spcPts val="105"/>
              </a:spcBef>
            </a:pPr>
            <a:r>
              <a:rPr lang="en-GB" sz="2400" spc="-260" dirty="0">
                <a:solidFill>
                  <a:srgbClr val="FFFFFF"/>
                </a:solidFill>
                <a:latin typeface="Verdana"/>
                <a:cs typeface="Verdana"/>
              </a:rPr>
              <a:t>2024</a:t>
            </a:r>
            <a:endParaRPr sz="2400" dirty="0">
              <a:latin typeface="Verdana"/>
              <a:cs typeface="Verdana"/>
            </a:endParaRPr>
          </a:p>
        </p:txBody>
      </p:sp>
      <p:sp>
        <p:nvSpPr>
          <p:cNvPr id="1161" name="object 14">
            <a:extLst>
              <a:ext uri="{FF2B5EF4-FFF2-40B4-BE49-F238E27FC236}">
                <a16:creationId xmlns:a16="http://schemas.microsoft.com/office/drawing/2014/main" id="{3B806C37-CD0D-966A-F861-23433543A343}"/>
              </a:ext>
            </a:extLst>
          </p:cNvPr>
          <p:cNvSpPr txBox="1"/>
          <p:nvPr/>
        </p:nvSpPr>
        <p:spPr>
          <a:xfrm>
            <a:off x="7619651" y="5729733"/>
            <a:ext cx="666681" cy="382797"/>
          </a:xfrm>
          <a:prstGeom prst="rect">
            <a:avLst/>
          </a:prstGeom>
        </p:spPr>
        <p:txBody>
          <a:bodyPr vert="horz" wrap="square" lIns="0" tIns="13335" rIns="0" bIns="0" rtlCol="0">
            <a:spAutoFit/>
          </a:bodyPr>
          <a:lstStyle/>
          <a:p>
            <a:pPr marL="12700">
              <a:spcBef>
                <a:spcPts val="105"/>
              </a:spcBef>
            </a:pPr>
            <a:r>
              <a:rPr lang="en-GB" sz="2400" spc="-260" dirty="0">
                <a:solidFill>
                  <a:srgbClr val="FFFFFF"/>
                </a:solidFill>
                <a:latin typeface="Verdana"/>
                <a:cs typeface="Verdana"/>
              </a:rPr>
              <a:t>2025</a:t>
            </a:r>
            <a:endParaRPr sz="2400" dirty="0">
              <a:latin typeface="Verdana"/>
              <a:cs typeface="Verdana"/>
            </a:endParaRPr>
          </a:p>
        </p:txBody>
      </p:sp>
      <p:sp>
        <p:nvSpPr>
          <p:cNvPr id="1162" name="TextBox 1161">
            <a:extLst>
              <a:ext uri="{FF2B5EF4-FFF2-40B4-BE49-F238E27FC236}">
                <a16:creationId xmlns:a16="http://schemas.microsoft.com/office/drawing/2014/main" id="{5125CEC9-7615-6A68-B781-0BAC03244FAC}"/>
              </a:ext>
            </a:extLst>
          </p:cNvPr>
          <p:cNvSpPr txBox="1"/>
          <p:nvPr/>
        </p:nvSpPr>
        <p:spPr>
          <a:xfrm>
            <a:off x="3652678" y="1088862"/>
            <a:ext cx="762000" cy="400110"/>
          </a:xfrm>
          <a:prstGeom prst="rect">
            <a:avLst/>
          </a:prstGeom>
          <a:noFill/>
        </p:spPr>
        <p:txBody>
          <a:bodyPr wrap="square" rtlCol="0">
            <a:spAutoFit/>
          </a:bodyPr>
          <a:lstStyle/>
          <a:p>
            <a:r>
              <a:rPr lang="en-US" sz="2000" dirty="0">
                <a:latin typeface="+mj-lt"/>
              </a:rPr>
              <a:t>F&amp;B</a:t>
            </a:r>
            <a:endParaRPr lang="en-CY" sz="2000" dirty="0">
              <a:latin typeface="+mj-lt"/>
            </a:endParaRPr>
          </a:p>
        </p:txBody>
      </p:sp>
      <p:sp>
        <p:nvSpPr>
          <p:cNvPr id="1163" name="TextBox 1162">
            <a:extLst>
              <a:ext uri="{FF2B5EF4-FFF2-40B4-BE49-F238E27FC236}">
                <a16:creationId xmlns:a16="http://schemas.microsoft.com/office/drawing/2014/main" id="{51451362-A7D9-63AB-32E9-5ED6C02CA0B8}"/>
              </a:ext>
            </a:extLst>
          </p:cNvPr>
          <p:cNvSpPr txBox="1"/>
          <p:nvPr/>
        </p:nvSpPr>
        <p:spPr>
          <a:xfrm>
            <a:off x="2567266" y="2097522"/>
            <a:ext cx="2006244" cy="400110"/>
          </a:xfrm>
          <a:prstGeom prst="rect">
            <a:avLst/>
          </a:prstGeom>
          <a:solidFill>
            <a:schemeClr val="bg1"/>
          </a:solidFill>
        </p:spPr>
        <p:txBody>
          <a:bodyPr wrap="square" rtlCol="0">
            <a:spAutoFit/>
          </a:bodyPr>
          <a:lstStyle/>
          <a:p>
            <a:r>
              <a:rPr lang="en-US" sz="2000" dirty="0">
                <a:latin typeface="+mj-lt"/>
              </a:rPr>
              <a:t>MAINTENANCE</a:t>
            </a:r>
            <a:endParaRPr lang="en-CY" sz="2000" dirty="0">
              <a:latin typeface="+mj-lt"/>
            </a:endParaRPr>
          </a:p>
        </p:txBody>
      </p:sp>
      <p:sp>
        <p:nvSpPr>
          <p:cNvPr id="1164" name="TextBox 1163">
            <a:extLst>
              <a:ext uri="{FF2B5EF4-FFF2-40B4-BE49-F238E27FC236}">
                <a16:creationId xmlns:a16="http://schemas.microsoft.com/office/drawing/2014/main" id="{75F083EA-AD15-1C90-8BF3-7EEB6B6D3D13}"/>
              </a:ext>
            </a:extLst>
          </p:cNvPr>
          <p:cNvSpPr txBox="1"/>
          <p:nvPr/>
        </p:nvSpPr>
        <p:spPr>
          <a:xfrm>
            <a:off x="1978236" y="5711255"/>
            <a:ext cx="2224078" cy="400110"/>
          </a:xfrm>
          <a:prstGeom prst="rect">
            <a:avLst/>
          </a:prstGeom>
          <a:solidFill>
            <a:schemeClr val="bg1"/>
          </a:solidFill>
        </p:spPr>
        <p:txBody>
          <a:bodyPr wrap="square" rtlCol="0">
            <a:spAutoFit/>
          </a:bodyPr>
          <a:lstStyle/>
          <a:p>
            <a:r>
              <a:rPr lang="en-US" sz="2000" dirty="0">
                <a:latin typeface="+mj-lt"/>
              </a:rPr>
              <a:t>HOUSEKEEPING</a:t>
            </a:r>
            <a:endParaRPr lang="en-CY" sz="2000" dirty="0">
              <a:latin typeface="+mj-lt"/>
            </a:endParaRPr>
          </a:p>
        </p:txBody>
      </p:sp>
      <p:sp>
        <p:nvSpPr>
          <p:cNvPr id="1165" name="TextBox 1164">
            <a:extLst>
              <a:ext uri="{FF2B5EF4-FFF2-40B4-BE49-F238E27FC236}">
                <a16:creationId xmlns:a16="http://schemas.microsoft.com/office/drawing/2014/main" id="{C61C782D-78A9-56F6-814F-23E06CECDA10}"/>
              </a:ext>
            </a:extLst>
          </p:cNvPr>
          <p:cNvSpPr txBox="1"/>
          <p:nvPr/>
        </p:nvSpPr>
        <p:spPr>
          <a:xfrm>
            <a:off x="3249082" y="2591905"/>
            <a:ext cx="1111149" cy="400110"/>
          </a:xfrm>
          <a:prstGeom prst="rect">
            <a:avLst/>
          </a:prstGeom>
          <a:solidFill>
            <a:schemeClr val="bg1"/>
          </a:solidFill>
        </p:spPr>
        <p:txBody>
          <a:bodyPr wrap="square" rtlCol="0">
            <a:spAutoFit/>
          </a:bodyPr>
          <a:lstStyle/>
          <a:p>
            <a:r>
              <a:rPr lang="en-US" sz="2000" dirty="0">
                <a:latin typeface="+mj-lt"/>
              </a:rPr>
              <a:t>Stereo</a:t>
            </a:r>
            <a:endParaRPr lang="en-CY" sz="2000" dirty="0">
              <a:latin typeface="+mj-lt"/>
            </a:endParaRPr>
          </a:p>
        </p:txBody>
      </p:sp>
      <p:sp>
        <p:nvSpPr>
          <p:cNvPr id="1166" name="TextBox 1165">
            <a:extLst>
              <a:ext uri="{FF2B5EF4-FFF2-40B4-BE49-F238E27FC236}">
                <a16:creationId xmlns:a16="http://schemas.microsoft.com/office/drawing/2014/main" id="{471B0281-358B-3110-9C35-B8D7D39B6FEA}"/>
              </a:ext>
            </a:extLst>
          </p:cNvPr>
          <p:cNvSpPr txBox="1"/>
          <p:nvPr/>
        </p:nvSpPr>
        <p:spPr>
          <a:xfrm>
            <a:off x="3310565" y="3876538"/>
            <a:ext cx="946741" cy="400110"/>
          </a:xfrm>
          <a:prstGeom prst="rect">
            <a:avLst/>
          </a:prstGeom>
          <a:solidFill>
            <a:schemeClr val="bg1"/>
          </a:solidFill>
        </p:spPr>
        <p:txBody>
          <a:bodyPr wrap="square" rtlCol="0">
            <a:spAutoFit/>
          </a:bodyPr>
          <a:lstStyle/>
          <a:p>
            <a:r>
              <a:rPr lang="en-US" sz="2000" dirty="0">
                <a:latin typeface="+mj-lt"/>
              </a:rPr>
              <a:t>Liquid</a:t>
            </a:r>
            <a:endParaRPr lang="en-CY" sz="2000" dirty="0">
              <a:latin typeface="+mj-lt"/>
            </a:endParaRPr>
          </a:p>
        </p:txBody>
      </p:sp>
      <p:grpSp>
        <p:nvGrpSpPr>
          <p:cNvPr id="1178" name="Group 1177">
            <a:extLst>
              <a:ext uri="{FF2B5EF4-FFF2-40B4-BE49-F238E27FC236}">
                <a16:creationId xmlns:a16="http://schemas.microsoft.com/office/drawing/2014/main" id="{D93E36F0-8BF2-BA63-97B8-E261FF8F6F7A}"/>
              </a:ext>
            </a:extLst>
          </p:cNvPr>
          <p:cNvGrpSpPr/>
          <p:nvPr/>
        </p:nvGrpSpPr>
        <p:grpSpPr>
          <a:xfrm>
            <a:off x="4795736" y="3651436"/>
            <a:ext cx="985647" cy="983001"/>
            <a:chOff x="1571625" y="2464561"/>
            <a:chExt cx="1929130" cy="1786255"/>
          </a:xfrm>
        </p:grpSpPr>
        <p:sp>
          <p:nvSpPr>
            <p:cNvPr id="1179" name="object 12">
              <a:extLst>
                <a:ext uri="{FF2B5EF4-FFF2-40B4-BE49-F238E27FC236}">
                  <a16:creationId xmlns:a16="http://schemas.microsoft.com/office/drawing/2014/main" id="{A97C8D9F-DE65-A63A-E999-A7295C7BE72F}"/>
                </a:ext>
              </a:extLst>
            </p:cNvPr>
            <p:cNvSpPr/>
            <p:nvPr/>
          </p:nvSpPr>
          <p:spPr>
            <a:xfrm>
              <a:off x="1683257" y="2911094"/>
              <a:ext cx="111760" cy="893444"/>
            </a:xfrm>
            <a:custGeom>
              <a:avLst/>
              <a:gdLst/>
              <a:ahLst/>
              <a:cxnLst/>
              <a:rect l="l" t="t" r="r" b="b"/>
              <a:pathLst>
                <a:path w="111760" h="893445">
                  <a:moveTo>
                    <a:pt x="0" y="0"/>
                  </a:moveTo>
                  <a:lnTo>
                    <a:pt x="111633" y="0"/>
                  </a:lnTo>
                  <a:lnTo>
                    <a:pt x="111633"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1180" name="Group 1179">
              <a:extLst>
                <a:ext uri="{FF2B5EF4-FFF2-40B4-BE49-F238E27FC236}">
                  <a16:creationId xmlns:a16="http://schemas.microsoft.com/office/drawing/2014/main" id="{D6869FAF-7FD7-D7F4-1C24-D9BD52830D4A}"/>
                </a:ext>
              </a:extLst>
            </p:cNvPr>
            <p:cNvGrpSpPr/>
            <p:nvPr/>
          </p:nvGrpSpPr>
          <p:grpSpPr>
            <a:xfrm>
              <a:off x="1571625" y="2464561"/>
              <a:ext cx="1929130" cy="1786255"/>
              <a:chOff x="1571625" y="2464561"/>
              <a:chExt cx="1929130" cy="1786255"/>
            </a:xfrm>
          </p:grpSpPr>
          <p:sp>
            <p:nvSpPr>
              <p:cNvPr id="1181" name="object 11">
                <a:extLst>
                  <a:ext uri="{FF2B5EF4-FFF2-40B4-BE49-F238E27FC236}">
                    <a16:creationId xmlns:a16="http://schemas.microsoft.com/office/drawing/2014/main" id="{3D445FFB-51C6-498E-E5D8-B3E5BEA60247}"/>
                  </a:ext>
                </a:extLst>
              </p:cNvPr>
              <p:cNvSpPr/>
              <p:nvPr/>
            </p:nvSpPr>
            <p:spPr>
              <a:xfrm>
                <a:off x="1571625" y="2911094"/>
                <a:ext cx="55880" cy="893444"/>
              </a:xfrm>
              <a:custGeom>
                <a:avLst/>
                <a:gdLst/>
                <a:ahLst/>
                <a:cxnLst/>
                <a:rect l="l" t="t" r="r" b="b"/>
                <a:pathLst>
                  <a:path w="55880" h="893445">
                    <a:moveTo>
                      <a:pt x="0" y="0"/>
                    </a:moveTo>
                    <a:lnTo>
                      <a:pt x="55752" y="0"/>
                    </a:lnTo>
                    <a:lnTo>
                      <a:pt x="55752"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1182" name="Group 1181">
                <a:extLst>
                  <a:ext uri="{FF2B5EF4-FFF2-40B4-BE49-F238E27FC236}">
                    <a16:creationId xmlns:a16="http://schemas.microsoft.com/office/drawing/2014/main" id="{5E7D1546-DA9F-C731-0166-448494CE2FBB}"/>
                  </a:ext>
                </a:extLst>
              </p:cNvPr>
              <p:cNvGrpSpPr/>
              <p:nvPr/>
            </p:nvGrpSpPr>
            <p:grpSpPr>
              <a:xfrm>
                <a:off x="1571625" y="2464561"/>
                <a:ext cx="1929130" cy="1786255"/>
                <a:chOff x="1571625" y="2464561"/>
                <a:chExt cx="1929130" cy="1786255"/>
              </a:xfrm>
            </p:grpSpPr>
            <p:sp>
              <p:nvSpPr>
                <p:cNvPr id="1183" name="object 10">
                  <a:extLst>
                    <a:ext uri="{FF2B5EF4-FFF2-40B4-BE49-F238E27FC236}">
                      <a16:creationId xmlns:a16="http://schemas.microsoft.com/office/drawing/2014/main" id="{F285BBD1-997E-84E9-9B84-5243AA6A3802}"/>
                    </a:ext>
                  </a:extLst>
                </p:cNvPr>
                <p:cNvSpPr/>
                <p:nvPr/>
              </p:nvSpPr>
              <p:spPr>
                <a:xfrm>
                  <a:off x="1571625" y="2464561"/>
                  <a:ext cx="1929130" cy="1786255"/>
                </a:xfrm>
                <a:custGeom>
                  <a:avLst/>
                  <a:gdLst/>
                  <a:ahLst/>
                  <a:cxnLst/>
                  <a:rect l="l" t="t" r="r" b="b"/>
                  <a:pathLst>
                    <a:path w="1929129" h="1786254">
                      <a:moveTo>
                        <a:pt x="55752" y="446532"/>
                      </a:moveTo>
                      <a:lnTo>
                        <a:pt x="0" y="446532"/>
                      </a:lnTo>
                      <a:lnTo>
                        <a:pt x="0" y="1339469"/>
                      </a:lnTo>
                      <a:lnTo>
                        <a:pt x="55752" y="1339469"/>
                      </a:lnTo>
                      <a:lnTo>
                        <a:pt x="55752" y="446532"/>
                      </a:lnTo>
                      <a:close/>
                    </a:path>
                    <a:path w="1929129" h="1786254">
                      <a:moveTo>
                        <a:pt x="223266" y="446532"/>
                      </a:moveTo>
                      <a:lnTo>
                        <a:pt x="111632" y="446532"/>
                      </a:lnTo>
                      <a:lnTo>
                        <a:pt x="111632" y="1339469"/>
                      </a:lnTo>
                      <a:lnTo>
                        <a:pt x="223266" y="1339469"/>
                      </a:lnTo>
                      <a:lnTo>
                        <a:pt x="223266" y="446532"/>
                      </a:lnTo>
                      <a:close/>
                    </a:path>
                    <a:path w="1929129" h="1786254">
                      <a:moveTo>
                        <a:pt x="1035812" y="0"/>
                      </a:moveTo>
                      <a:lnTo>
                        <a:pt x="1035812" y="446532"/>
                      </a:lnTo>
                      <a:lnTo>
                        <a:pt x="279019" y="446532"/>
                      </a:lnTo>
                      <a:lnTo>
                        <a:pt x="279019" y="1339469"/>
                      </a:lnTo>
                      <a:lnTo>
                        <a:pt x="1035812" y="1339469"/>
                      </a:lnTo>
                      <a:lnTo>
                        <a:pt x="1035812" y="1786001"/>
                      </a:lnTo>
                      <a:lnTo>
                        <a:pt x="1928749" y="893063"/>
                      </a:lnTo>
                      <a:lnTo>
                        <a:pt x="1035812" y="0"/>
                      </a:lnTo>
                      <a:close/>
                    </a:path>
                  </a:pathLst>
                </a:custGeom>
                <a:solidFill>
                  <a:srgbClr val="4F81BC"/>
                </a:solidFill>
              </p:spPr>
              <p:txBody>
                <a:bodyPr wrap="square" lIns="0" tIns="0" rIns="0" bIns="0" rtlCol="0"/>
                <a:lstStyle/>
                <a:p>
                  <a:endParaRPr/>
                </a:p>
              </p:txBody>
            </p:sp>
            <p:sp>
              <p:nvSpPr>
                <p:cNvPr id="1184" name="object 13">
                  <a:extLst>
                    <a:ext uri="{FF2B5EF4-FFF2-40B4-BE49-F238E27FC236}">
                      <a16:creationId xmlns:a16="http://schemas.microsoft.com/office/drawing/2014/main" id="{BB7D9D86-C518-3535-3C4F-09A41F57F808}"/>
                    </a:ext>
                  </a:extLst>
                </p:cNvPr>
                <p:cNvSpPr/>
                <p:nvPr/>
              </p:nvSpPr>
              <p:spPr>
                <a:xfrm>
                  <a:off x="1850644" y="2464561"/>
                  <a:ext cx="1649730" cy="1786255"/>
                </a:xfrm>
                <a:custGeom>
                  <a:avLst/>
                  <a:gdLst/>
                  <a:ahLst/>
                  <a:cxnLst/>
                  <a:rect l="l" t="t" r="r" b="b"/>
                  <a:pathLst>
                    <a:path w="1649729" h="1786254">
                      <a:moveTo>
                        <a:pt x="0" y="446532"/>
                      </a:moveTo>
                      <a:lnTo>
                        <a:pt x="756793" y="446532"/>
                      </a:lnTo>
                      <a:lnTo>
                        <a:pt x="756793" y="0"/>
                      </a:lnTo>
                      <a:lnTo>
                        <a:pt x="1649730" y="893063"/>
                      </a:lnTo>
                      <a:lnTo>
                        <a:pt x="756793" y="1786001"/>
                      </a:lnTo>
                      <a:lnTo>
                        <a:pt x="756793" y="1339469"/>
                      </a:lnTo>
                      <a:lnTo>
                        <a:pt x="0" y="1339469"/>
                      </a:lnTo>
                      <a:lnTo>
                        <a:pt x="0" y="446532"/>
                      </a:lnTo>
                      <a:close/>
                    </a:path>
                  </a:pathLst>
                </a:custGeom>
                <a:ln w="25400">
                  <a:solidFill>
                    <a:srgbClr val="385D89"/>
                  </a:solidFill>
                </a:ln>
              </p:spPr>
              <p:txBody>
                <a:bodyPr wrap="square" lIns="0" tIns="0" rIns="0" bIns="0" rtlCol="0"/>
                <a:lstStyle/>
                <a:p>
                  <a:endParaRPr/>
                </a:p>
              </p:txBody>
            </p:sp>
          </p:grpSp>
        </p:grpSp>
      </p:grpSp>
      <p:grpSp>
        <p:nvGrpSpPr>
          <p:cNvPr id="1185" name="Group 1184">
            <a:extLst>
              <a:ext uri="{FF2B5EF4-FFF2-40B4-BE49-F238E27FC236}">
                <a16:creationId xmlns:a16="http://schemas.microsoft.com/office/drawing/2014/main" id="{B887375B-CD98-6F7A-E700-9D3ACD59976A}"/>
              </a:ext>
            </a:extLst>
          </p:cNvPr>
          <p:cNvGrpSpPr/>
          <p:nvPr/>
        </p:nvGrpSpPr>
        <p:grpSpPr>
          <a:xfrm>
            <a:off x="6161286" y="3691549"/>
            <a:ext cx="854227" cy="851934"/>
            <a:chOff x="3643248" y="2571750"/>
            <a:chExt cx="1572260" cy="1571625"/>
          </a:xfrm>
        </p:grpSpPr>
        <p:sp>
          <p:nvSpPr>
            <p:cNvPr id="1186" name="object 15">
              <a:extLst>
                <a:ext uri="{FF2B5EF4-FFF2-40B4-BE49-F238E27FC236}">
                  <a16:creationId xmlns:a16="http://schemas.microsoft.com/office/drawing/2014/main" id="{0240CBCB-7FDD-9F94-6F57-ECF769AA1802}"/>
                </a:ext>
              </a:extLst>
            </p:cNvPr>
            <p:cNvSpPr/>
            <p:nvPr/>
          </p:nvSpPr>
          <p:spPr>
            <a:xfrm>
              <a:off x="3643248" y="2571750"/>
              <a:ext cx="1572260" cy="1571625"/>
            </a:xfrm>
            <a:custGeom>
              <a:avLst/>
              <a:gdLst/>
              <a:ahLst/>
              <a:cxnLst/>
              <a:rect l="l" t="t" r="r" b="b"/>
              <a:pathLst>
                <a:path w="1572260" h="1571625">
                  <a:moveTo>
                    <a:pt x="785876" y="0"/>
                  </a:moveTo>
                  <a:lnTo>
                    <a:pt x="738009" y="1434"/>
                  </a:lnTo>
                  <a:lnTo>
                    <a:pt x="690900" y="5681"/>
                  </a:lnTo>
                  <a:lnTo>
                    <a:pt x="644631" y="12659"/>
                  </a:lnTo>
                  <a:lnTo>
                    <a:pt x="599284" y="22286"/>
                  </a:lnTo>
                  <a:lnTo>
                    <a:pt x="554942" y="34480"/>
                  </a:lnTo>
                  <a:lnTo>
                    <a:pt x="511685" y="49159"/>
                  </a:lnTo>
                  <a:lnTo>
                    <a:pt x="469598" y="66240"/>
                  </a:lnTo>
                  <a:lnTo>
                    <a:pt x="428762" y="85642"/>
                  </a:lnTo>
                  <a:lnTo>
                    <a:pt x="389259" y="107282"/>
                  </a:lnTo>
                  <a:lnTo>
                    <a:pt x="351172" y="131077"/>
                  </a:lnTo>
                  <a:lnTo>
                    <a:pt x="314583" y="156947"/>
                  </a:lnTo>
                  <a:lnTo>
                    <a:pt x="279574" y="184808"/>
                  </a:lnTo>
                  <a:lnTo>
                    <a:pt x="246227" y="214579"/>
                  </a:lnTo>
                  <a:lnTo>
                    <a:pt x="214625" y="246178"/>
                  </a:lnTo>
                  <a:lnTo>
                    <a:pt x="184850" y="279521"/>
                  </a:lnTo>
                  <a:lnTo>
                    <a:pt x="156984" y="314528"/>
                  </a:lnTo>
                  <a:lnTo>
                    <a:pt x="131110" y="351116"/>
                  </a:lnTo>
                  <a:lnTo>
                    <a:pt x="107310" y="389203"/>
                  </a:lnTo>
                  <a:lnTo>
                    <a:pt x="85665" y="428706"/>
                  </a:lnTo>
                  <a:lnTo>
                    <a:pt x="66259" y="469544"/>
                  </a:lnTo>
                  <a:lnTo>
                    <a:pt x="49174" y="511634"/>
                  </a:lnTo>
                  <a:lnTo>
                    <a:pt x="34491" y="554895"/>
                  </a:lnTo>
                  <a:lnTo>
                    <a:pt x="22293" y="599243"/>
                  </a:lnTo>
                  <a:lnTo>
                    <a:pt x="12663" y="644598"/>
                  </a:lnTo>
                  <a:lnTo>
                    <a:pt x="5683" y="690876"/>
                  </a:lnTo>
                  <a:lnTo>
                    <a:pt x="1434" y="737996"/>
                  </a:lnTo>
                  <a:lnTo>
                    <a:pt x="0" y="785876"/>
                  </a:lnTo>
                  <a:lnTo>
                    <a:pt x="1434" y="833741"/>
                  </a:lnTo>
                  <a:lnTo>
                    <a:pt x="5683" y="880849"/>
                  </a:lnTo>
                  <a:lnTo>
                    <a:pt x="12663" y="927115"/>
                  </a:lnTo>
                  <a:lnTo>
                    <a:pt x="22293" y="972459"/>
                  </a:lnTo>
                  <a:lnTo>
                    <a:pt x="34491" y="1016798"/>
                  </a:lnTo>
                  <a:lnTo>
                    <a:pt x="49174" y="1060050"/>
                  </a:lnTo>
                  <a:lnTo>
                    <a:pt x="66259" y="1102132"/>
                  </a:lnTo>
                  <a:lnTo>
                    <a:pt x="85665" y="1142962"/>
                  </a:lnTo>
                  <a:lnTo>
                    <a:pt x="107310" y="1182459"/>
                  </a:lnTo>
                  <a:lnTo>
                    <a:pt x="131110" y="1220540"/>
                  </a:lnTo>
                  <a:lnTo>
                    <a:pt x="156984" y="1257122"/>
                  </a:lnTo>
                  <a:lnTo>
                    <a:pt x="184850" y="1292124"/>
                  </a:lnTo>
                  <a:lnTo>
                    <a:pt x="214625" y="1325464"/>
                  </a:lnTo>
                  <a:lnTo>
                    <a:pt x="246227" y="1357059"/>
                  </a:lnTo>
                  <a:lnTo>
                    <a:pt x="279574" y="1386827"/>
                  </a:lnTo>
                  <a:lnTo>
                    <a:pt x="314583" y="1414686"/>
                  </a:lnTo>
                  <a:lnTo>
                    <a:pt x="351172" y="1440553"/>
                  </a:lnTo>
                  <a:lnTo>
                    <a:pt x="389259" y="1464347"/>
                  </a:lnTo>
                  <a:lnTo>
                    <a:pt x="428762" y="1485985"/>
                  </a:lnTo>
                  <a:lnTo>
                    <a:pt x="469598" y="1505386"/>
                  </a:lnTo>
                  <a:lnTo>
                    <a:pt x="511685" y="1522466"/>
                  </a:lnTo>
                  <a:lnTo>
                    <a:pt x="554942" y="1537144"/>
                  </a:lnTo>
                  <a:lnTo>
                    <a:pt x="599284" y="1549338"/>
                  </a:lnTo>
                  <a:lnTo>
                    <a:pt x="644631" y="1558965"/>
                  </a:lnTo>
                  <a:lnTo>
                    <a:pt x="690900" y="1565943"/>
                  </a:lnTo>
                  <a:lnTo>
                    <a:pt x="738009" y="1570191"/>
                  </a:lnTo>
                  <a:lnTo>
                    <a:pt x="785876" y="1571625"/>
                  </a:lnTo>
                  <a:lnTo>
                    <a:pt x="833742" y="1570191"/>
                  </a:lnTo>
                  <a:lnTo>
                    <a:pt x="880851" y="1565943"/>
                  </a:lnTo>
                  <a:lnTo>
                    <a:pt x="927120" y="1558965"/>
                  </a:lnTo>
                  <a:lnTo>
                    <a:pt x="972467" y="1549338"/>
                  </a:lnTo>
                  <a:lnTo>
                    <a:pt x="1016809" y="1537144"/>
                  </a:lnTo>
                  <a:lnTo>
                    <a:pt x="1060066" y="1522466"/>
                  </a:lnTo>
                  <a:lnTo>
                    <a:pt x="1102153" y="1505386"/>
                  </a:lnTo>
                  <a:lnTo>
                    <a:pt x="1142989" y="1485985"/>
                  </a:lnTo>
                  <a:lnTo>
                    <a:pt x="1182492" y="1464347"/>
                  </a:lnTo>
                  <a:lnTo>
                    <a:pt x="1220579" y="1440553"/>
                  </a:lnTo>
                  <a:lnTo>
                    <a:pt x="1257168" y="1414686"/>
                  </a:lnTo>
                  <a:lnTo>
                    <a:pt x="1292177" y="1386827"/>
                  </a:lnTo>
                  <a:lnTo>
                    <a:pt x="1325524" y="1357059"/>
                  </a:lnTo>
                  <a:lnTo>
                    <a:pt x="1357126" y="1325464"/>
                  </a:lnTo>
                  <a:lnTo>
                    <a:pt x="1386901" y="1292124"/>
                  </a:lnTo>
                  <a:lnTo>
                    <a:pt x="1414767" y="1257122"/>
                  </a:lnTo>
                  <a:lnTo>
                    <a:pt x="1440641" y="1220540"/>
                  </a:lnTo>
                  <a:lnTo>
                    <a:pt x="1464441" y="1182459"/>
                  </a:lnTo>
                  <a:lnTo>
                    <a:pt x="1486086" y="1142962"/>
                  </a:lnTo>
                  <a:lnTo>
                    <a:pt x="1505492" y="1102132"/>
                  </a:lnTo>
                  <a:lnTo>
                    <a:pt x="1522577" y="1060050"/>
                  </a:lnTo>
                  <a:lnTo>
                    <a:pt x="1537260" y="1016798"/>
                  </a:lnTo>
                  <a:lnTo>
                    <a:pt x="1549458" y="972459"/>
                  </a:lnTo>
                  <a:lnTo>
                    <a:pt x="1559088" y="927115"/>
                  </a:lnTo>
                  <a:lnTo>
                    <a:pt x="1566068" y="880849"/>
                  </a:lnTo>
                  <a:lnTo>
                    <a:pt x="1570317" y="833741"/>
                  </a:lnTo>
                  <a:lnTo>
                    <a:pt x="1571752" y="785876"/>
                  </a:lnTo>
                  <a:lnTo>
                    <a:pt x="1570317" y="737996"/>
                  </a:lnTo>
                  <a:lnTo>
                    <a:pt x="1566068" y="690876"/>
                  </a:lnTo>
                  <a:lnTo>
                    <a:pt x="1559088" y="644598"/>
                  </a:lnTo>
                  <a:lnTo>
                    <a:pt x="1549458" y="599243"/>
                  </a:lnTo>
                  <a:lnTo>
                    <a:pt x="1537260" y="554895"/>
                  </a:lnTo>
                  <a:lnTo>
                    <a:pt x="1522577" y="511634"/>
                  </a:lnTo>
                  <a:lnTo>
                    <a:pt x="1505492" y="469544"/>
                  </a:lnTo>
                  <a:lnTo>
                    <a:pt x="1486086" y="428706"/>
                  </a:lnTo>
                  <a:lnTo>
                    <a:pt x="1464441" y="389203"/>
                  </a:lnTo>
                  <a:lnTo>
                    <a:pt x="1440641" y="351116"/>
                  </a:lnTo>
                  <a:lnTo>
                    <a:pt x="1414767" y="314528"/>
                  </a:lnTo>
                  <a:lnTo>
                    <a:pt x="1386901" y="279521"/>
                  </a:lnTo>
                  <a:lnTo>
                    <a:pt x="1357126" y="246178"/>
                  </a:lnTo>
                  <a:lnTo>
                    <a:pt x="1325524" y="214579"/>
                  </a:lnTo>
                  <a:lnTo>
                    <a:pt x="1292177" y="184808"/>
                  </a:lnTo>
                  <a:lnTo>
                    <a:pt x="1257168" y="156947"/>
                  </a:lnTo>
                  <a:lnTo>
                    <a:pt x="1220579" y="131077"/>
                  </a:lnTo>
                  <a:lnTo>
                    <a:pt x="1182492" y="107282"/>
                  </a:lnTo>
                  <a:lnTo>
                    <a:pt x="1142989" y="85642"/>
                  </a:lnTo>
                  <a:lnTo>
                    <a:pt x="1102153" y="66240"/>
                  </a:lnTo>
                  <a:lnTo>
                    <a:pt x="1060066" y="49159"/>
                  </a:lnTo>
                  <a:lnTo>
                    <a:pt x="1016809" y="34480"/>
                  </a:lnTo>
                  <a:lnTo>
                    <a:pt x="972467" y="22286"/>
                  </a:lnTo>
                  <a:lnTo>
                    <a:pt x="927120" y="12659"/>
                  </a:lnTo>
                  <a:lnTo>
                    <a:pt x="880851" y="5681"/>
                  </a:lnTo>
                  <a:lnTo>
                    <a:pt x="833742" y="1434"/>
                  </a:lnTo>
                  <a:lnTo>
                    <a:pt x="785876" y="0"/>
                  </a:lnTo>
                  <a:close/>
                </a:path>
              </a:pathLst>
            </a:custGeom>
            <a:solidFill>
              <a:srgbClr val="FFC000"/>
            </a:solidFill>
          </p:spPr>
          <p:txBody>
            <a:bodyPr wrap="square" lIns="0" tIns="0" rIns="0" bIns="0" rtlCol="0"/>
            <a:lstStyle/>
            <a:p>
              <a:endParaRPr/>
            </a:p>
          </p:txBody>
        </p:sp>
        <p:sp>
          <p:nvSpPr>
            <p:cNvPr id="1187" name="object 16">
              <a:extLst>
                <a:ext uri="{FF2B5EF4-FFF2-40B4-BE49-F238E27FC236}">
                  <a16:creationId xmlns:a16="http://schemas.microsoft.com/office/drawing/2014/main" id="{7E5667BA-30E0-0E2F-6FEF-1C334EFAD2D3}"/>
                </a:ext>
              </a:extLst>
            </p:cNvPr>
            <p:cNvSpPr/>
            <p:nvPr/>
          </p:nvSpPr>
          <p:spPr>
            <a:xfrm>
              <a:off x="3643248" y="2571750"/>
              <a:ext cx="1572260" cy="1571625"/>
            </a:xfrm>
            <a:custGeom>
              <a:avLst/>
              <a:gdLst/>
              <a:ahLst/>
              <a:cxnLst/>
              <a:rect l="l" t="t" r="r" b="b"/>
              <a:pathLst>
                <a:path w="1572260" h="1571625">
                  <a:moveTo>
                    <a:pt x="0" y="785876"/>
                  </a:moveTo>
                  <a:lnTo>
                    <a:pt x="1434" y="737996"/>
                  </a:lnTo>
                  <a:lnTo>
                    <a:pt x="5683" y="690876"/>
                  </a:lnTo>
                  <a:lnTo>
                    <a:pt x="12663" y="644598"/>
                  </a:lnTo>
                  <a:lnTo>
                    <a:pt x="22293" y="599243"/>
                  </a:lnTo>
                  <a:lnTo>
                    <a:pt x="34491" y="554895"/>
                  </a:lnTo>
                  <a:lnTo>
                    <a:pt x="49174" y="511634"/>
                  </a:lnTo>
                  <a:lnTo>
                    <a:pt x="66259" y="469544"/>
                  </a:lnTo>
                  <a:lnTo>
                    <a:pt x="85665" y="428706"/>
                  </a:lnTo>
                  <a:lnTo>
                    <a:pt x="107310" y="389203"/>
                  </a:lnTo>
                  <a:lnTo>
                    <a:pt x="131110" y="351116"/>
                  </a:lnTo>
                  <a:lnTo>
                    <a:pt x="156984" y="314528"/>
                  </a:lnTo>
                  <a:lnTo>
                    <a:pt x="184850" y="279521"/>
                  </a:lnTo>
                  <a:lnTo>
                    <a:pt x="214625" y="246178"/>
                  </a:lnTo>
                  <a:lnTo>
                    <a:pt x="246227" y="214579"/>
                  </a:lnTo>
                  <a:lnTo>
                    <a:pt x="279574" y="184808"/>
                  </a:lnTo>
                  <a:lnTo>
                    <a:pt x="314583" y="156947"/>
                  </a:lnTo>
                  <a:lnTo>
                    <a:pt x="351172" y="131077"/>
                  </a:lnTo>
                  <a:lnTo>
                    <a:pt x="389259" y="107282"/>
                  </a:lnTo>
                  <a:lnTo>
                    <a:pt x="428762" y="85642"/>
                  </a:lnTo>
                  <a:lnTo>
                    <a:pt x="469598" y="66240"/>
                  </a:lnTo>
                  <a:lnTo>
                    <a:pt x="511685" y="49159"/>
                  </a:lnTo>
                  <a:lnTo>
                    <a:pt x="554942" y="34480"/>
                  </a:lnTo>
                  <a:lnTo>
                    <a:pt x="599284" y="22286"/>
                  </a:lnTo>
                  <a:lnTo>
                    <a:pt x="644631" y="12659"/>
                  </a:lnTo>
                  <a:lnTo>
                    <a:pt x="690900" y="5681"/>
                  </a:lnTo>
                  <a:lnTo>
                    <a:pt x="738009" y="1434"/>
                  </a:lnTo>
                  <a:lnTo>
                    <a:pt x="785876" y="0"/>
                  </a:lnTo>
                  <a:lnTo>
                    <a:pt x="833742" y="1434"/>
                  </a:lnTo>
                  <a:lnTo>
                    <a:pt x="880851" y="5681"/>
                  </a:lnTo>
                  <a:lnTo>
                    <a:pt x="927120" y="12659"/>
                  </a:lnTo>
                  <a:lnTo>
                    <a:pt x="972467" y="22286"/>
                  </a:lnTo>
                  <a:lnTo>
                    <a:pt x="1016809" y="34480"/>
                  </a:lnTo>
                  <a:lnTo>
                    <a:pt x="1060066" y="49159"/>
                  </a:lnTo>
                  <a:lnTo>
                    <a:pt x="1102153" y="66240"/>
                  </a:lnTo>
                  <a:lnTo>
                    <a:pt x="1142989" y="85642"/>
                  </a:lnTo>
                  <a:lnTo>
                    <a:pt x="1182492" y="107282"/>
                  </a:lnTo>
                  <a:lnTo>
                    <a:pt x="1220579" y="131077"/>
                  </a:lnTo>
                  <a:lnTo>
                    <a:pt x="1257168" y="156947"/>
                  </a:lnTo>
                  <a:lnTo>
                    <a:pt x="1292177" y="184808"/>
                  </a:lnTo>
                  <a:lnTo>
                    <a:pt x="1325524" y="214579"/>
                  </a:lnTo>
                  <a:lnTo>
                    <a:pt x="1357126" y="246178"/>
                  </a:lnTo>
                  <a:lnTo>
                    <a:pt x="1386901" y="279521"/>
                  </a:lnTo>
                  <a:lnTo>
                    <a:pt x="1414767" y="314528"/>
                  </a:lnTo>
                  <a:lnTo>
                    <a:pt x="1440641" y="351116"/>
                  </a:lnTo>
                  <a:lnTo>
                    <a:pt x="1464441" y="389203"/>
                  </a:lnTo>
                  <a:lnTo>
                    <a:pt x="1486086" y="428706"/>
                  </a:lnTo>
                  <a:lnTo>
                    <a:pt x="1505492" y="469544"/>
                  </a:lnTo>
                  <a:lnTo>
                    <a:pt x="1522577" y="511634"/>
                  </a:lnTo>
                  <a:lnTo>
                    <a:pt x="1537260" y="554895"/>
                  </a:lnTo>
                  <a:lnTo>
                    <a:pt x="1549458" y="599243"/>
                  </a:lnTo>
                  <a:lnTo>
                    <a:pt x="1559088" y="644598"/>
                  </a:lnTo>
                  <a:lnTo>
                    <a:pt x="1566068" y="690876"/>
                  </a:lnTo>
                  <a:lnTo>
                    <a:pt x="1570317" y="737996"/>
                  </a:lnTo>
                  <a:lnTo>
                    <a:pt x="1571752" y="785876"/>
                  </a:lnTo>
                  <a:lnTo>
                    <a:pt x="1570317" y="833741"/>
                  </a:lnTo>
                  <a:lnTo>
                    <a:pt x="1566068" y="880849"/>
                  </a:lnTo>
                  <a:lnTo>
                    <a:pt x="1559088" y="927115"/>
                  </a:lnTo>
                  <a:lnTo>
                    <a:pt x="1549458" y="972459"/>
                  </a:lnTo>
                  <a:lnTo>
                    <a:pt x="1537260" y="1016798"/>
                  </a:lnTo>
                  <a:lnTo>
                    <a:pt x="1522577" y="1060050"/>
                  </a:lnTo>
                  <a:lnTo>
                    <a:pt x="1505492" y="1102132"/>
                  </a:lnTo>
                  <a:lnTo>
                    <a:pt x="1486086" y="1142962"/>
                  </a:lnTo>
                  <a:lnTo>
                    <a:pt x="1464441" y="1182459"/>
                  </a:lnTo>
                  <a:lnTo>
                    <a:pt x="1440641" y="1220540"/>
                  </a:lnTo>
                  <a:lnTo>
                    <a:pt x="1414767" y="1257122"/>
                  </a:lnTo>
                  <a:lnTo>
                    <a:pt x="1386901" y="1292124"/>
                  </a:lnTo>
                  <a:lnTo>
                    <a:pt x="1357126" y="1325464"/>
                  </a:lnTo>
                  <a:lnTo>
                    <a:pt x="1325524" y="1357059"/>
                  </a:lnTo>
                  <a:lnTo>
                    <a:pt x="1292177" y="1386827"/>
                  </a:lnTo>
                  <a:lnTo>
                    <a:pt x="1257168" y="1414686"/>
                  </a:lnTo>
                  <a:lnTo>
                    <a:pt x="1220579" y="1440553"/>
                  </a:lnTo>
                  <a:lnTo>
                    <a:pt x="1182492" y="1464347"/>
                  </a:lnTo>
                  <a:lnTo>
                    <a:pt x="1142989" y="1485985"/>
                  </a:lnTo>
                  <a:lnTo>
                    <a:pt x="1102153" y="1505386"/>
                  </a:lnTo>
                  <a:lnTo>
                    <a:pt x="1060066" y="1522466"/>
                  </a:lnTo>
                  <a:lnTo>
                    <a:pt x="1016809" y="1537144"/>
                  </a:lnTo>
                  <a:lnTo>
                    <a:pt x="972467" y="1549338"/>
                  </a:lnTo>
                  <a:lnTo>
                    <a:pt x="927120" y="1558965"/>
                  </a:lnTo>
                  <a:lnTo>
                    <a:pt x="880851" y="1565943"/>
                  </a:lnTo>
                  <a:lnTo>
                    <a:pt x="833742" y="1570191"/>
                  </a:lnTo>
                  <a:lnTo>
                    <a:pt x="785876" y="1571625"/>
                  </a:lnTo>
                  <a:lnTo>
                    <a:pt x="738009" y="1570191"/>
                  </a:lnTo>
                  <a:lnTo>
                    <a:pt x="690900" y="1565943"/>
                  </a:lnTo>
                  <a:lnTo>
                    <a:pt x="644631" y="1558965"/>
                  </a:lnTo>
                  <a:lnTo>
                    <a:pt x="599284" y="1549338"/>
                  </a:lnTo>
                  <a:lnTo>
                    <a:pt x="554942" y="1537144"/>
                  </a:lnTo>
                  <a:lnTo>
                    <a:pt x="511685" y="1522466"/>
                  </a:lnTo>
                  <a:lnTo>
                    <a:pt x="469598" y="1505386"/>
                  </a:lnTo>
                  <a:lnTo>
                    <a:pt x="428762" y="1485985"/>
                  </a:lnTo>
                  <a:lnTo>
                    <a:pt x="389259" y="1464347"/>
                  </a:lnTo>
                  <a:lnTo>
                    <a:pt x="351172" y="1440553"/>
                  </a:lnTo>
                  <a:lnTo>
                    <a:pt x="314583" y="1414686"/>
                  </a:lnTo>
                  <a:lnTo>
                    <a:pt x="279574" y="1386827"/>
                  </a:lnTo>
                  <a:lnTo>
                    <a:pt x="246227" y="1357059"/>
                  </a:lnTo>
                  <a:lnTo>
                    <a:pt x="214625" y="1325464"/>
                  </a:lnTo>
                  <a:lnTo>
                    <a:pt x="184850" y="1292124"/>
                  </a:lnTo>
                  <a:lnTo>
                    <a:pt x="156984" y="1257122"/>
                  </a:lnTo>
                  <a:lnTo>
                    <a:pt x="131110" y="1220540"/>
                  </a:lnTo>
                  <a:lnTo>
                    <a:pt x="107310" y="1182459"/>
                  </a:lnTo>
                  <a:lnTo>
                    <a:pt x="85665" y="1142962"/>
                  </a:lnTo>
                  <a:lnTo>
                    <a:pt x="66259" y="1102132"/>
                  </a:lnTo>
                  <a:lnTo>
                    <a:pt x="49174" y="1060050"/>
                  </a:lnTo>
                  <a:lnTo>
                    <a:pt x="34491" y="1016798"/>
                  </a:lnTo>
                  <a:lnTo>
                    <a:pt x="22293" y="972459"/>
                  </a:lnTo>
                  <a:lnTo>
                    <a:pt x="12663" y="927115"/>
                  </a:lnTo>
                  <a:lnTo>
                    <a:pt x="5683" y="880849"/>
                  </a:lnTo>
                  <a:lnTo>
                    <a:pt x="1434" y="833741"/>
                  </a:lnTo>
                  <a:lnTo>
                    <a:pt x="0" y="785876"/>
                  </a:lnTo>
                  <a:close/>
                </a:path>
              </a:pathLst>
            </a:custGeom>
            <a:ln w="25400">
              <a:solidFill>
                <a:srgbClr val="FFC000"/>
              </a:solidFill>
            </a:ln>
          </p:spPr>
          <p:txBody>
            <a:bodyPr wrap="square" lIns="0" tIns="0" rIns="0" bIns="0" rtlCol="0"/>
            <a:lstStyle/>
            <a:p>
              <a:endParaRPr/>
            </a:p>
          </p:txBody>
        </p:sp>
      </p:grpSp>
      <p:grpSp>
        <p:nvGrpSpPr>
          <p:cNvPr id="1188" name="Group 1187">
            <a:extLst>
              <a:ext uri="{FF2B5EF4-FFF2-40B4-BE49-F238E27FC236}">
                <a16:creationId xmlns:a16="http://schemas.microsoft.com/office/drawing/2014/main" id="{A2961356-1333-FF58-5F6A-566866048D47}"/>
              </a:ext>
            </a:extLst>
          </p:cNvPr>
          <p:cNvGrpSpPr/>
          <p:nvPr/>
        </p:nvGrpSpPr>
        <p:grpSpPr>
          <a:xfrm>
            <a:off x="7492442" y="3596328"/>
            <a:ext cx="985647" cy="983001"/>
            <a:chOff x="1571625" y="2464561"/>
            <a:chExt cx="1929130" cy="1786255"/>
          </a:xfrm>
        </p:grpSpPr>
        <p:sp>
          <p:nvSpPr>
            <p:cNvPr id="1189" name="object 12">
              <a:extLst>
                <a:ext uri="{FF2B5EF4-FFF2-40B4-BE49-F238E27FC236}">
                  <a16:creationId xmlns:a16="http://schemas.microsoft.com/office/drawing/2014/main" id="{47058785-8400-616D-DB56-1BC42955BEF0}"/>
                </a:ext>
              </a:extLst>
            </p:cNvPr>
            <p:cNvSpPr/>
            <p:nvPr/>
          </p:nvSpPr>
          <p:spPr>
            <a:xfrm>
              <a:off x="1683257" y="2911094"/>
              <a:ext cx="111760" cy="893444"/>
            </a:xfrm>
            <a:custGeom>
              <a:avLst/>
              <a:gdLst/>
              <a:ahLst/>
              <a:cxnLst/>
              <a:rect l="l" t="t" r="r" b="b"/>
              <a:pathLst>
                <a:path w="111760" h="893445">
                  <a:moveTo>
                    <a:pt x="0" y="0"/>
                  </a:moveTo>
                  <a:lnTo>
                    <a:pt x="111633" y="0"/>
                  </a:lnTo>
                  <a:lnTo>
                    <a:pt x="111633"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1190" name="Group 1189">
              <a:extLst>
                <a:ext uri="{FF2B5EF4-FFF2-40B4-BE49-F238E27FC236}">
                  <a16:creationId xmlns:a16="http://schemas.microsoft.com/office/drawing/2014/main" id="{185D24B5-6D58-5D03-2D7A-EE483866844B}"/>
                </a:ext>
              </a:extLst>
            </p:cNvPr>
            <p:cNvGrpSpPr/>
            <p:nvPr/>
          </p:nvGrpSpPr>
          <p:grpSpPr>
            <a:xfrm>
              <a:off x="1571625" y="2464561"/>
              <a:ext cx="1929130" cy="1786255"/>
              <a:chOff x="1571625" y="2464561"/>
              <a:chExt cx="1929130" cy="1786255"/>
            </a:xfrm>
          </p:grpSpPr>
          <p:sp>
            <p:nvSpPr>
              <p:cNvPr id="1191" name="object 11">
                <a:extLst>
                  <a:ext uri="{FF2B5EF4-FFF2-40B4-BE49-F238E27FC236}">
                    <a16:creationId xmlns:a16="http://schemas.microsoft.com/office/drawing/2014/main" id="{EFE2DF46-08BC-C330-5AD6-488E87EFBB6C}"/>
                  </a:ext>
                </a:extLst>
              </p:cNvPr>
              <p:cNvSpPr/>
              <p:nvPr/>
            </p:nvSpPr>
            <p:spPr>
              <a:xfrm>
                <a:off x="1571625" y="2911094"/>
                <a:ext cx="55880" cy="893444"/>
              </a:xfrm>
              <a:custGeom>
                <a:avLst/>
                <a:gdLst/>
                <a:ahLst/>
                <a:cxnLst/>
                <a:rect l="l" t="t" r="r" b="b"/>
                <a:pathLst>
                  <a:path w="55880" h="893445">
                    <a:moveTo>
                      <a:pt x="0" y="0"/>
                    </a:moveTo>
                    <a:lnTo>
                      <a:pt x="55752" y="0"/>
                    </a:lnTo>
                    <a:lnTo>
                      <a:pt x="55752"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1192" name="Group 1191">
                <a:extLst>
                  <a:ext uri="{FF2B5EF4-FFF2-40B4-BE49-F238E27FC236}">
                    <a16:creationId xmlns:a16="http://schemas.microsoft.com/office/drawing/2014/main" id="{D20B7B69-67BF-11E6-7641-F99505270A26}"/>
                  </a:ext>
                </a:extLst>
              </p:cNvPr>
              <p:cNvGrpSpPr/>
              <p:nvPr/>
            </p:nvGrpSpPr>
            <p:grpSpPr>
              <a:xfrm>
                <a:off x="1571625" y="2464561"/>
                <a:ext cx="1929130" cy="1786255"/>
                <a:chOff x="1571625" y="2464561"/>
                <a:chExt cx="1929130" cy="1786255"/>
              </a:xfrm>
            </p:grpSpPr>
            <p:sp>
              <p:nvSpPr>
                <p:cNvPr id="1193" name="object 10">
                  <a:extLst>
                    <a:ext uri="{FF2B5EF4-FFF2-40B4-BE49-F238E27FC236}">
                      <a16:creationId xmlns:a16="http://schemas.microsoft.com/office/drawing/2014/main" id="{99343824-B77F-7025-78D5-8D5BB0271D4D}"/>
                    </a:ext>
                  </a:extLst>
                </p:cNvPr>
                <p:cNvSpPr/>
                <p:nvPr/>
              </p:nvSpPr>
              <p:spPr>
                <a:xfrm>
                  <a:off x="1571625" y="2464561"/>
                  <a:ext cx="1929130" cy="1786255"/>
                </a:xfrm>
                <a:custGeom>
                  <a:avLst/>
                  <a:gdLst/>
                  <a:ahLst/>
                  <a:cxnLst/>
                  <a:rect l="l" t="t" r="r" b="b"/>
                  <a:pathLst>
                    <a:path w="1929129" h="1786254">
                      <a:moveTo>
                        <a:pt x="55752" y="446532"/>
                      </a:moveTo>
                      <a:lnTo>
                        <a:pt x="0" y="446532"/>
                      </a:lnTo>
                      <a:lnTo>
                        <a:pt x="0" y="1339469"/>
                      </a:lnTo>
                      <a:lnTo>
                        <a:pt x="55752" y="1339469"/>
                      </a:lnTo>
                      <a:lnTo>
                        <a:pt x="55752" y="446532"/>
                      </a:lnTo>
                      <a:close/>
                    </a:path>
                    <a:path w="1929129" h="1786254">
                      <a:moveTo>
                        <a:pt x="223266" y="446532"/>
                      </a:moveTo>
                      <a:lnTo>
                        <a:pt x="111632" y="446532"/>
                      </a:lnTo>
                      <a:lnTo>
                        <a:pt x="111632" y="1339469"/>
                      </a:lnTo>
                      <a:lnTo>
                        <a:pt x="223266" y="1339469"/>
                      </a:lnTo>
                      <a:lnTo>
                        <a:pt x="223266" y="446532"/>
                      </a:lnTo>
                      <a:close/>
                    </a:path>
                    <a:path w="1929129" h="1786254">
                      <a:moveTo>
                        <a:pt x="1035812" y="0"/>
                      </a:moveTo>
                      <a:lnTo>
                        <a:pt x="1035812" y="446532"/>
                      </a:lnTo>
                      <a:lnTo>
                        <a:pt x="279019" y="446532"/>
                      </a:lnTo>
                      <a:lnTo>
                        <a:pt x="279019" y="1339469"/>
                      </a:lnTo>
                      <a:lnTo>
                        <a:pt x="1035812" y="1339469"/>
                      </a:lnTo>
                      <a:lnTo>
                        <a:pt x="1035812" y="1786001"/>
                      </a:lnTo>
                      <a:lnTo>
                        <a:pt x="1928749" y="893063"/>
                      </a:lnTo>
                      <a:lnTo>
                        <a:pt x="1035812" y="0"/>
                      </a:lnTo>
                      <a:close/>
                    </a:path>
                  </a:pathLst>
                </a:custGeom>
                <a:solidFill>
                  <a:srgbClr val="4F81BC"/>
                </a:solidFill>
              </p:spPr>
              <p:txBody>
                <a:bodyPr wrap="square" lIns="0" tIns="0" rIns="0" bIns="0" rtlCol="0"/>
                <a:lstStyle/>
                <a:p>
                  <a:endParaRPr/>
                </a:p>
              </p:txBody>
            </p:sp>
            <p:sp>
              <p:nvSpPr>
                <p:cNvPr id="1194" name="object 13">
                  <a:extLst>
                    <a:ext uri="{FF2B5EF4-FFF2-40B4-BE49-F238E27FC236}">
                      <a16:creationId xmlns:a16="http://schemas.microsoft.com/office/drawing/2014/main" id="{E5291D95-11E9-8FB1-1E12-FFD196EBA871}"/>
                    </a:ext>
                  </a:extLst>
                </p:cNvPr>
                <p:cNvSpPr/>
                <p:nvPr/>
              </p:nvSpPr>
              <p:spPr>
                <a:xfrm>
                  <a:off x="1850644" y="2464561"/>
                  <a:ext cx="1649730" cy="1786255"/>
                </a:xfrm>
                <a:custGeom>
                  <a:avLst/>
                  <a:gdLst/>
                  <a:ahLst/>
                  <a:cxnLst/>
                  <a:rect l="l" t="t" r="r" b="b"/>
                  <a:pathLst>
                    <a:path w="1649729" h="1786254">
                      <a:moveTo>
                        <a:pt x="0" y="446532"/>
                      </a:moveTo>
                      <a:lnTo>
                        <a:pt x="756793" y="446532"/>
                      </a:lnTo>
                      <a:lnTo>
                        <a:pt x="756793" y="0"/>
                      </a:lnTo>
                      <a:lnTo>
                        <a:pt x="1649730" y="893063"/>
                      </a:lnTo>
                      <a:lnTo>
                        <a:pt x="756793" y="1786001"/>
                      </a:lnTo>
                      <a:lnTo>
                        <a:pt x="756793" y="1339469"/>
                      </a:lnTo>
                      <a:lnTo>
                        <a:pt x="0" y="1339469"/>
                      </a:lnTo>
                      <a:lnTo>
                        <a:pt x="0" y="446532"/>
                      </a:lnTo>
                      <a:close/>
                    </a:path>
                  </a:pathLst>
                </a:custGeom>
                <a:ln w="25400">
                  <a:solidFill>
                    <a:srgbClr val="385D89"/>
                  </a:solidFill>
                </a:ln>
              </p:spPr>
              <p:txBody>
                <a:bodyPr wrap="square" lIns="0" tIns="0" rIns="0" bIns="0" rtlCol="0"/>
                <a:lstStyle/>
                <a:p>
                  <a:endParaRPr/>
                </a:p>
              </p:txBody>
            </p:sp>
          </p:grpSp>
        </p:grpSp>
      </p:grpSp>
      <p:grpSp>
        <p:nvGrpSpPr>
          <p:cNvPr id="1195" name="Group 1194">
            <a:extLst>
              <a:ext uri="{FF2B5EF4-FFF2-40B4-BE49-F238E27FC236}">
                <a16:creationId xmlns:a16="http://schemas.microsoft.com/office/drawing/2014/main" id="{8669201F-E343-DF84-6B3C-D3A0E425F0B6}"/>
              </a:ext>
            </a:extLst>
          </p:cNvPr>
          <p:cNvGrpSpPr/>
          <p:nvPr/>
        </p:nvGrpSpPr>
        <p:grpSpPr>
          <a:xfrm>
            <a:off x="8959907" y="3674672"/>
            <a:ext cx="854227" cy="851934"/>
            <a:chOff x="3643248" y="2571750"/>
            <a:chExt cx="1572260" cy="1571625"/>
          </a:xfrm>
        </p:grpSpPr>
        <p:sp>
          <p:nvSpPr>
            <p:cNvPr id="1196" name="object 15">
              <a:extLst>
                <a:ext uri="{FF2B5EF4-FFF2-40B4-BE49-F238E27FC236}">
                  <a16:creationId xmlns:a16="http://schemas.microsoft.com/office/drawing/2014/main" id="{66DDAB6B-4F72-994B-9203-4598C6CFB7FB}"/>
                </a:ext>
              </a:extLst>
            </p:cNvPr>
            <p:cNvSpPr/>
            <p:nvPr/>
          </p:nvSpPr>
          <p:spPr>
            <a:xfrm>
              <a:off x="3643248" y="2571750"/>
              <a:ext cx="1572260" cy="1571625"/>
            </a:xfrm>
            <a:custGeom>
              <a:avLst/>
              <a:gdLst/>
              <a:ahLst/>
              <a:cxnLst/>
              <a:rect l="l" t="t" r="r" b="b"/>
              <a:pathLst>
                <a:path w="1572260" h="1571625">
                  <a:moveTo>
                    <a:pt x="785876" y="0"/>
                  </a:moveTo>
                  <a:lnTo>
                    <a:pt x="738009" y="1434"/>
                  </a:lnTo>
                  <a:lnTo>
                    <a:pt x="690900" y="5681"/>
                  </a:lnTo>
                  <a:lnTo>
                    <a:pt x="644631" y="12659"/>
                  </a:lnTo>
                  <a:lnTo>
                    <a:pt x="599284" y="22286"/>
                  </a:lnTo>
                  <a:lnTo>
                    <a:pt x="554942" y="34480"/>
                  </a:lnTo>
                  <a:lnTo>
                    <a:pt x="511685" y="49159"/>
                  </a:lnTo>
                  <a:lnTo>
                    <a:pt x="469598" y="66240"/>
                  </a:lnTo>
                  <a:lnTo>
                    <a:pt x="428762" y="85642"/>
                  </a:lnTo>
                  <a:lnTo>
                    <a:pt x="389259" y="107282"/>
                  </a:lnTo>
                  <a:lnTo>
                    <a:pt x="351172" y="131077"/>
                  </a:lnTo>
                  <a:lnTo>
                    <a:pt x="314583" y="156947"/>
                  </a:lnTo>
                  <a:lnTo>
                    <a:pt x="279574" y="184808"/>
                  </a:lnTo>
                  <a:lnTo>
                    <a:pt x="246227" y="214579"/>
                  </a:lnTo>
                  <a:lnTo>
                    <a:pt x="214625" y="246178"/>
                  </a:lnTo>
                  <a:lnTo>
                    <a:pt x="184850" y="279521"/>
                  </a:lnTo>
                  <a:lnTo>
                    <a:pt x="156984" y="314528"/>
                  </a:lnTo>
                  <a:lnTo>
                    <a:pt x="131110" y="351116"/>
                  </a:lnTo>
                  <a:lnTo>
                    <a:pt x="107310" y="389203"/>
                  </a:lnTo>
                  <a:lnTo>
                    <a:pt x="85665" y="428706"/>
                  </a:lnTo>
                  <a:lnTo>
                    <a:pt x="66259" y="469544"/>
                  </a:lnTo>
                  <a:lnTo>
                    <a:pt x="49174" y="511634"/>
                  </a:lnTo>
                  <a:lnTo>
                    <a:pt x="34491" y="554895"/>
                  </a:lnTo>
                  <a:lnTo>
                    <a:pt x="22293" y="599243"/>
                  </a:lnTo>
                  <a:lnTo>
                    <a:pt x="12663" y="644598"/>
                  </a:lnTo>
                  <a:lnTo>
                    <a:pt x="5683" y="690876"/>
                  </a:lnTo>
                  <a:lnTo>
                    <a:pt x="1434" y="737996"/>
                  </a:lnTo>
                  <a:lnTo>
                    <a:pt x="0" y="785876"/>
                  </a:lnTo>
                  <a:lnTo>
                    <a:pt x="1434" y="833741"/>
                  </a:lnTo>
                  <a:lnTo>
                    <a:pt x="5683" y="880849"/>
                  </a:lnTo>
                  <a:lnTo>
                    <a:pt x="12663" y="927115"/>
                  </a:lnTo>
                  <a:lnTo>
                    <a:pt x="22293" y="972459"/>
                  </a:lnTo>
                  <a:lnTo>
                    <a:pt x="34491" y="1016798"/>
                  </a:lnTo>
                  <a:lnTo>
                    <a:pt x="49174" y="1060050"/>
                  </a:lnTo>
                  <a:lnTo>
                    <a:pt x="66259" y="1102132"/>
                  </a:lnTo>
                  <a:lnTo>
                    <a:pt x="85665" y="1142962"/>
                  </a:lnTo>
                  <a:lnTo>
                    <a:pt x="107310" y="1182459"/>
                  </a:lnTo>
                  <a:lnTo>
                    <a:pt x="131110" y="1220540"/>
                  </a:lnTo>
                  <a:lnTo>
                    <a:pt x="156984" y="1257122"/>
                  </a:lnTo>
                  <a:lnTo>
                    <a:pt x="184850" y="1292124"/>
                  </a:lnTo>
                  <a:lnTo>
                    <a:pt x="214625" y="1325464"/>
                  </a:lnTo>
                  <a:lnTo>
                    <a:pt x="246227" y="1357059"/>
                  </a:lnTo>
                  <a:lnTo>
                    <a:pt x="279574" y="1386827"/>
                  </a:lnTo>
                  <a:lnTo>
                    <a:pt x="314583" y="1414686"/>
                  </a:lnTo>
                  <a:lnTo>
                    <a:pt x="351172" y="1440553"/>
                  </a:lnTo>
                  <a:lnTo>
                    <a:pt x="389259" y="1464347"/>
                  </a:lnTo>
                  <a:lnTo>
                    <a:pt x="428762" y="1485985"/>
                  </a:lnTo>
                  <a:lnTo>
                    <a:pt x="469598" y="1505386"/>
                  </a:lnTo>
                  <a:lnTo>
                    <a:pt x="511685" y="1522466"/>
                  </a:lnTo>
                  <a:lnTo>
                    <a:pt x="554942" y="1537144"/>
                  </a:lnTo>
                  <a:lnTo>
                    <a:pt x="599284" y="1549338"/>
                  </a:lnTo>
                  <a:lnTo>
                    <a:pt x="644631" y="1558965"/>
                  </a:lnTo>
                  <a:lnTo>
                    <a:pt x="690900" y="1565943"/>
                  </a:lnTo>
                  <a:lnTo>
                    <a:pt x="738009" y="1570191"/>
                  </a:lnTo>
                  <a:lnTo>
                    <a:pt x="785876" y="1571625"/>
                  </a:lnTo>
                  <a:lnTo>
                    <a:pt x="833742" y="1570191"/>
                  </a:lnTo>
                  <a:lnTo>
                    <a:pt x="880851" y="1565943"/>
                  </a:lnTo>
                  <a:lnTo>
                    <a:pt x="927120" y="1558965"/>
                  </a:lnTo>
                  <a:lnTo>
                    <a:pt x="972467" y="1549338"/>
                  </a:lnTo>
                  <a:lnTo>
                    <a:pt x="1016809" y="1537144"/>
                  </a:lnTo>
                  <a:lnTo>
                    <a:pt x="1060066" y="1522466"/>
                  </a:lnTo>
                  <a:lnTo>
                    <a:pt x="1102153" y="1505386"/>
                  </a:lnTo>
                  <a:lnTo>
                    <a:pt x="1142989" y="1485985"/>
                  </a:lnTo>
                  <a:lnTo>
                    <a:pt x="1182492" y="1464347"/>
                  </a:lnTo>
                  <a:lnTo>
                    <a:pt x="1220579" y="1440553"/>
                  </a:lnTo>
                  <a:lnTo>
                    <a:pt x="1257168" y="1414686"/>
                  </a:lnTo>
                  <a:lnTo>
                    <a:pt x="1292177" y="1386827"/>
                  </a:lnTo>
                  <a:lnTo>
                    <a:pt x="1325524" y="1357059"/>
                  </a:lnTo>
                  <a:lnTo>
                    <a:pt x="1357126" y="1325464"/>
                  </a:lnTo>
                  <a:lnTo>
                    <a:pt x="1386901" y="1292124"/>
                  </a:lnTo>
                  <a:lnTo>
                    <a:pt x="1414767" y="1257122"/>
                  </a:lnTo>
                  <a:lnTo>
                    <a:pt x="1440641" y="1220540"/>
                  </a:lnTo>
                  <a:lnTo>
                    <a:pt x="1464441" y="1182459"/>
                  </a:lnTo>
                  <a:lnTo>
                    <a:pt x="1486086" y="1142962"/>
                  </a:lnTo>
                  <a:lnTo>
                    <a:pt x="1505492" y="1102132"/>
                  </a:lnTo>
                  <a:lnTo>
                    <a:pt x="1522577" y="1060050"/>
                  </a:lnTo>
                  <a:lnTo>
                    <a:pt x="1537260" y="1016798"/>
                  </a:lnTo>
                  <a:lnTo>
                    <a:pt x="1549458" y="972459"/>
                  </a:lnTo>
                  <a:lnTo>
                    <a:pt x="1559088" y="927115"/>
                  </a:lnTo>
                  <a:lnTo>
                    <a:pt x="1566068" y="880849"/>
                  </a:lnTo>
                  <a:lnTo>
                    <a:pt x="1570317" y="833741"/>
                  </a:lnTo>
                  <a:lnTo>
                    <a:pt x="1571752" y="785876"/>
                  </a:lnTo>
                  <a:lnTo>
                    <a:pt x="1570317" y="737996"/>
                  </a:lnTo>
                  <a:lnTo>
                    <a:pt x="1566068" y="690876"/>
                  </a:lnTo>
                  <a:lnTo>
                    <a:pt x="1559088" y="644598"/>
                  </a:lnTo>
                  <a:lnTo>
                    <a:pt x="1549458" y="599243"/>
                  </a:lnTo>
                  <a:lnTo>
                    <a:pt x="1537260" y="554895"/>
                  </a:lnTo>
                  <a:lnTo>
                    <a:pt x="1522577" y="511634"/>
                  </a:lnTo>
                  <a:lnTo>
                    <a:pt x="1505492" y="469544"/>
                  </a:lnTo>
                  <a:lnTo>
                    <a:pt x="1486086" y="428706"/>
                  </a:lnTo>
                  <a:lnTo>
                    <a:pt x="1464441" y="389203"/>
                  </a:lnTo>
                  <a:lnTo>
                    <a:pt x="1440641" y="351116"/>
                  </a:lnTo>
                  <a:lnTo>
                    <a:pt x="1414767" y="314528"/>
                  </a:lnTo>
                  <a:lnTo>
                    <a:pt x="1386901" y="279521"/>
                  </a:lnTo>
                  <a:lnTo>
                    <a:pt x="1357126" y="246178"/>
                  </a:lnTo>
                  <a:lnTo>
                    <a:pt x="1325524" y="214579"/>
                  </a:lnTo>
                  <a:lnTo>
                    <a:pt x="1292177" y="184808"/>
                  </a:lnTo>
                  <a:lnTo>
                    <a:pt x="1257168" y="156947"/>
                  </a:lnTo>
                  <a:lnTo>
                    <a:pt x="1220579" y="131077"/>
                  </a:lnTo>
                  <a:lnTo>
                    <a:pt x="1182492" y="107282"/>
                  </a:lnTo>
                  <a:lnTo>
                    <a:pt x="1142989" y="85642"/>
                  </a:lnTo>
                  <a:lnTo>
                    <a:pt x="1102153" y="66240"/>
                  </a:lnTo>
                  <a:lnTo>
                    <a:pt x="1060066" y="49159"/>
                  </a:lnTo>
                  <a:lnTo>
                    <a:pt x="1016809" y="34480"/>
                  </a:lnTo>
                  <a:lnTo>
                    <a:pt x="972467" y="22286"/>
                  </a:lnTo>
                  <a:lnTo>
                    <a:pt x="927120" y="12659"/>
                  </a:lnTo>
                  <a:lnTo>
                    <a:pt x="880851" y="5681"/>
                  </a:lnTo>
                  <a:lnTo>
                    <a:pt x="833742" y="1434"/>
                  </a:lnTo>
                  <a:lnTo>
                    <a:pt x="785876" y="0"/>
                  </a:lnTo>
                  <a:close/>
                </a:path>
              </a:pathLst>
            </a:custGeom>
            <a:solidFill>
              <a:srgbClr val="FFC000"/>
            </a:solidFill>
          </p:spPr>
          <p:txBody>
            <a:bodyPr wrap="square" lIns="0" tIns="0" rIns="0" bIns="0" rtlCol="0"/>
            <a:lstStyle/>
            <a:p>
              <a:endParaRPr/>
            </a:p>
          </p:txBody>
        </p:sp>
        <p:sp>
          <p:nvSpPr>
            <p:cNvPr id="1197" name="object 16">
              <a:extLst>
                <a:ext uri="{FF2B5EF4-FFF2-40B4-BE49-F238E27FC236}">
                  <a16:creationId xmlns:a16="http://schemas.microsoft.com/office/drawing/2014/main" id="{8CAD2E9F-E0E0-3498-5BB9-BECA7ADE5CC7}"/>
                </a:ext>
              </a:extLst>
            </p:cNvPr>
            <p:cNvSpPr/>
            <p:nvPr/>
          </p:nvSpPr>
          <p:spPr>
            <a:xfrm>
              <a:off x="3643248" y="2571750"/>
              <a:ext cx="1572260" cy="1571625"/>
            </a:xfrm>
            <a:custGeom>
              <a:avLst/>
              <a:gdLst/>
              <a:ahLst/>
              <a:cxnLst/>
              <a:rect l="l" t="t" r="r" b="b"/>
              <a:pathLst>
                <a:path w="1572260" h="1571625">
                  <a:moveTo>
                    <a:pt x="0" y="785876"/>
                  </a:moveTo>
                  <a:lnTo>
                    <a:pt x="1434" y="737996"/>
                  </a:lnTo>
                  <a:lnTo>
                    <a:pt x="5683" y="690876"/>
                  </a:lnTo>
                  <a:lnTo>
                    <a:pt x="12663" y="644598"/>
                  </a:lnTo>
                  <a:lnTo>
                    <a:pt x="22293" y="599243"/>
                  </a:lnTo>
                  <a:lnTo>
                    <a:pt x="34491" y="554895"/>
                  </a:lnTo>
                  <a:lnTo>
                    <a:pt x="49174" y="511634"/>
                  </a:lnTo>
                  <a:lnTo>
                    <a:pt x="66259" y="469544"/>
                  </a:lnTo>
                  <a:lnTo>
                    <a:pt x="85665" y="428706"/>
                  </a:lnTo>
                  <a:lnTo>
                    <a:pt x="107310" y="389203"/>
                  </a:lnTo>
                  <a:lnTo>
                    <a:pt x="131110" y="351116"/>
                  </a:lnTo>
                  <a:lnTo>
                    <a:pt x="156984" y="314528"/>
                  </a:lnTo>
                  <a:lnTo>
                    <a:pt x="184850" y="279521"/>
                  </a:lnTo>
                  <a:lnTo>
                    <a:pt x="214625" y="246178"/>
                  </a:lnTo>
                  <a:lnTo>
                    <a:pt x="246227" y="214579"/>
                  </a:lnTo>
                  <a:lnTo>
                    <a:pt x="279574" y="184808"/>
                  </a:lnTo>
                  <a:lnTo>
                    <a:pt x="314583" y="156947"/>
                  </a:lnTo>
                  <a:lnTo>
                    <a:pt x="351172" y="131077"/>
                  </a:lnTo>
                  <a:lnTo>
                    <a:pt x="389259" y="107282"/>
                  </a:lnTo>
                  <a:lnTo>
                    <a:pt x="428762" y="85642"/>
                  </a:lnTo>
                  <a:lnTo>
                    <a:pt x="469598" y="66240"/>
                  </a:lnTo>
                  <a:lnTo>
                    <a:pt x="511685" y="49159"/>
                  </a:lnTo>
                  <a:lnTo>
                    <a:pt x="554942" y="34480"/>
                  </a:lnTo>
                  <a:lnTo>
                    <a:pt x="599284" y="22286"/>
                  </a:lnTo>
                  <a:lnTo>
                    <a:pt x="644631" y="12659"/>
                  </a:lnTo>
                  <a:lnTo>
                    <a:pt x="690900" y="5681"/>
                  </a:lnTo>
                  <a:lnTo>
                    <a:pt x="738009" y="1434"/>
                  </a:lnTo>
                  <a:lnTo>
                    <a:pt x="785876" y="0"/>
                  </a:lnTo>
                  <a:lnTo>
                    <a:pt x="833742" y="1434"/>
                  </a:lnTo>
                  <a:lnTo>
                    <a:pt x="880851" y="5681"/>
                  </a:lnTo>
                  <a:lnTo>
                    <a:pt x="927120" y="12659"/>
                  </a:lnTo>
                  <a:lnTo>
                    <a:pt x="972467" y="22286"/>
                  </a:lnTo>
                  <a:lnTo>
                    <a:pt x="1016809" y="34480"/>
                  </a:lnTo>
                  <a:lnTo>
                    <a:pt x="1060066" y="49159"/>
                  </a:lnTo>
                  <a:lnTo>
                    <a:pt x="1102153" y="66240"/>
                  </a:lnTo>
                  <a:lnTo>
                    <a:pt x="1142989" y="85642"/>
                  </a:lnTo>
                  <a:lnTo>
                    <a:pt x="1182492" y="107282"/>
                  </a:lnTo>
                  <a:lnTo>
                    <a:pt x="1220579" y="131077"/>
                  </a:lnTo>
                  <a:lnTo>
                    <a:pt x="1257168" y="156947"/>
                  </a:lnTo>
                  <a:lnTo>
                    <a:pt x="1292177" y="184808"/>
                  </a:lnTo>
                  <a:lnTo>
                    <a:pt x="1325524" y="214579"/>
                  </a:lnTo>
                  <a:lnTo>
                    <a:pt x="1357126" y="246178"/>
                  </a:lnTo>
                  <a:lnTo>
                    <a:pt x="1386901" y="279521"/>
                  </a:lnTo>
                  <a:lnTo>
                    <a:pt x="1414767" y="314528"/>
                  </a:lnTo>
                  <a:lnTo>
                    <a:pt x="1440641" y="351116"/>
                  </a:lnTo>
                  <a:lnTo>
                    <a:pt x="1464441" y="389203"/>
                  </a:lnTo>
                  <a:lnTo>
                    <a:pt x="1486086" y="428706"/>
                  </a:lnTo>
                  <a:lnTo>
                    <a:pt x="1505492" y="469544"/>
                  </a:lnTo>
                  <a:lnTo>
                    <a:pt x="1522577" y="511634"/>
                  </a:lnTo>
                  <a:lnTo>
                    <a:pt x="1537260" y="554895"/>
                  </a:lnTo>
                  <a:lnTo>
                    <a:pt x="1549458" y="599243"/>
                  </a:lnTo>
                  <a:lnTo>
                    <a:pt x="1559088" y="644598"/>
                  </a:lnTo>
                  <a:lnTo>
                    <a:pt x="1566068" y="690876"/>
                  </a:lnTo>
                  <a:lnTo>
                    <a:pt x="1570317" y="737996"/>
                  </a:lnTo>
                  <a:lnTo>
                    <a:pt x="1571752" y="785876"/>
                  </a:lnTo>
                  <a:lnTo>
                    <a:pt x="1570317" y="833741"/>
                  </a:lnTo>
                  <a:lnTo>
                    <a:pt x="1566068" y="880849"/>
                  </a:lnTo>
                  <a:lnTo>
                    <a:pt x="1559088" y="927115"/>
                  </a:lnTo>
                  <a:lnTo>
                    <a:pt x="1549458" y="972459"/>
                  </a:lnTo>
                  <a:lnTo>
                    <a:pt x="1537260" y="1016798"/>
                  </a:lnTo>
                  <a:lnTo>
                    <a:pt x="1522577" y="1060050"/>
                  </a:lnTo>
                  <a:lnTo>
                    <a:pt x="1505492" y="1102132"/>
                  </a:lnTo>
                  <a:lnTo>
                    <a:pt x="1486086" y="1142962"/>
                  </a:lnTo>
                  <a:lnTo>
                    <a:pt x="1464441" y="1182459"/>
                  </a:lnTo>
                  <a:lnTo>
                    <a:pt x="1440641" y="1220540"/>
                  </a:lnTo>
                  <a:lnTo>
                    <a:pt x="1414767" y="1257122"/>
                  </a:lnTo>
                  <a:lnTo>
                    <a:pt x="1386901" y="1292124"/>
                  </a:lnTo>
                  <a:lnTo>
                    <a:pt x="1357126" y="1325464"/>
                  </a:lnTo>
                  <a:lnTo>
                    <a:pt x="1325524" y="1357059"/>
                  </a:lnTo>
                  <a:lnTo>
                    <a:pt x="1292177" y="1386827"/>
                  </a:lnTo>
                  <a:lnTo>
                    <a:pt x="1257168" y="1414686"/>
                  </a:lnTo>
                  <a:lnTo>
                    <a:pt x="1220579" y="1440553"/>
                  </a:lnTo>
                  <a:lnTo>
                    <a:pt x="1182492" y="1464347"/>
                  </a:lnTo>
                  <a:lnTo>
                    <a:pt x="1142989" y="1485985"/>
                  </a:lnTo>
                  <a:lnTo>
                    <a:pt x="1102153" y="1505386"/>
                  </a:lnTo>
                  <a:lnTo>
                    <a:pt x="1060066" y="1522466"/>
                  </a:lnTo>
                  <a:lnTo>
                    <a:pt x="1016809" y="1537144"/>
                  </a:lnTo>
                  <a:lnTo>
                    <a:pt x="972467" y="1549338"/>
                  </a:lnTo>
                  <a:lnTo>
                    <a:pt x="927120" y="1558965"/>
                  </a:lnTo>
                  <a:lnTo>
                    <a:pt x="880851" y="1565943"/>
                  </a:lnTo>
                  <a:lnTo>
                    <a:pt x="833742" y="1570191"/>
                  </a:lnTo>
                  <a:lnTo>
                    <a:pt x="785876" y="1571625"/>
                  </a:lnTo>
                  <a:lnTo>
                    <a:pt x="738009" y="1570191"/>
                  </a:lnTo>
                  <a:lnTo>
                    <a:pt x="690900" y="1565943"/>
                  </a:lnTo>
                  <a:lnTo>
                    <a:pt x="644631" y="1558965"/>
                  </a:lnTo>
                  <a:lnTo>
                    <a:pt x="599284" y="1549338"/>
                  </a:lnTo>
                  <a:lnTo>
                    <a:pt x="554942" y="1537144"/>
                  </a:lnTo>
                  <a:lnTo>
                    <a:pt x="511685" y="1522466"/>
                  </a:lnTo>
                  <a:lnTo>
                    <a:pt x="469598" y="1505386"/>
                  </a:lnTo>
                  <a:lnTo>
                    <a:pt x="428762" y="1485985"/>
                  </a:lnTo>
                  <a:lnTo>
                    <a:pt x="389259" y="1464347"/>
                  </a:lnTo>
                  <a:lnTo>
                    <a:pt x="351172" y="1440553"/>
                  </a:lnTo>
                  <a:lnTo>
                    <a:pt x="314583" y="1414686"/>
                  </a:lnTo>
                  <a:lnTo>
                    <a:pt x="279574" y="1386827"/>
                  </a:lnTo>
                  <a:lnTo>
                    <a:pt x="246227" y="1357059"/>
                  </a:lnTo>
                  <a:lnTo>
                    <a:pt x="214625" y="1325464"/>
                  </a:lnTo>
                  <a:lnTo>
                    <a:pt x="184850" y="1292124"/>
                  </a:lnTo>
                  <a:lnTo>
                    <a:pt x="156984" y="1257122"/>
                  </a:lnTo>
                  <a:lnTo>
                    <a:pt x="131110" y="1220540"/>
                  </a:lnTo>
                  <a:lnTo>
                    <a:pt x="107310" y="1182459"/>
                  </a:lnTo>
                  <a:lnTo>
                    <a:pt x="85665" y="1142962"/>
                  </a:lnTo>
                  <a:lnTo>
                    <a:pt x="66259" y="1102132"/>
                  </a:lnTo>
                  <a:lnTo>
                    <a:pt x="49174" y="1060050"/>
                  </a:lnTo>
                  <a:lnTo>
                    <a:pt x="34491" y="1016798"/>
                  </a:lnTo>
                  <a:lnTo>
                    <a:pt x="22293" y="972459"/>
                  </a:lnTo>
                  <a:lnTo>
                    <a:pt x="12663" y="927115"/>
                  </a:lnTo>
                  <a:lnTo>
                    <a:pt x="5683" y="880849"/>
                  </a:lnTo>
                  <a:lnTo>
                    <a:pt x="1434" y="833741"/>
                  </a:lnTo>
                  <a:lnTo>
                    <a:pt x="0" y="785876"/>
                  </a:lnTo>
                  <a:close/>
                </a:path>
              </a:pathLst>
            </a:custGeom>
            <a:ln w="25400">
              <a:solidFill>
                <a:srgbClr val="FFC000"/>
              </a:solidFill>
            </a:ln>
          </p:spPr>
          <p:txBody>
            <a:bodyPr wrap="square" lIns="0" tIns="0" rIns="0" bIns="0" rtlCol="0"/>
            <a:lstStyle/>
            <a:p>
              <a:endParaRPr/>
            </a:p>
          </p:txBody>
        </p:sp>
      </p:grpSp>
      <p:sp>
        <p:nvSpPr>
          <p:cNvPr id="1198" name="object 14">
            <a:extLst>
              <a:ext uri="{FF2B5EF4-FFF2-40B4-BE49-F238E27FC236}">
                <a16:creationId xmlns:a16="http://schemas.microsoft.com/office/drawing/2014/main" id="{9B0AB344-1D98-AE96-6CC2-875DC8DA5414}"/>
              </a:ext>
            </a:extLst>
          </p:cNvPr>
          <p:cNvSpPr txBox="1"/>
          <p:nvPr/>
        </p:nvSpPr>
        <p:spPr>
          <a:xfrm>
            <a:off x="4919828" y="3951537"/>
            <a:ext cx="666681" cy="382797"/>
          </a:xfrm>
          <a:prstGeom prst="rect">
            <a:avLst/>
          </a:prstGeom>
        </p:spPr>
        <p:txBody>
          <a:bodyPr vert="horz" wrap="square" lIns="0" tIns="13335" rIns="0" bIns="0" rtlCol="0">
            <a:spAutoFit/>
          </a:bodyPr>
          <a:lstStyle/>
          <a:p>
            <a:pPr marL="12700">
              <a:spcBef>
                <a:spcPts val="105"/>
              </a:spcBef>
            </a:pPr>
            <a:r>
              <a:rPr lang="en-GB" sz="2400" spc="-260" dirty="0">
                <a:solidFill>
                  <a:srgbClr val="FFFFFF"/>
                </a:solidFill>
                <a:latin typeface="Verdana"/>
                <a:cs typeface="Verdana"/>
              </a:rPr>
              <a:t>2024</a:t>
            </a:r>
            <a:endParaRPr sz="2400" dirty="0">
              <a:latin typeface="Verdana"/>
              <a:cs typeface="Verdana"/>
            </a:endParaRPr>
          </a:p>
        </p:txBody>
      </p:sp>
      <p:sp>
        <p:nvSpPr>
          <p:cNvPr id="1199" name="object 14">
            <a:extLst>
              <a:ext uri="{FF2B5EF4-FFF2-40B4-BE49-F238E27FC236}">
                <a16:creationId xmlns:a16="http://schemas.microsoft.com/office/drawing/2014/main" id="{9FA1B7BC-88B0-877C-29E5-1F2392DFC6E7}"/>
              </a:ext>
            </a:extLst>
          </p:cNvPr>
          <p:cNvSpPr txBox="1"/>
          <p:nvPr/>
        </p:nvSpPr>
        <p:spPr>
          <a:xfrm>
            <a:off x="7659947" y="3926117"/>
            <a:ext cx="666681" cy="382797"/>
          </a:xfrm>
          <a:prstGeom prst="rect">
            <a:avLst/>
          </a:prstGeom>
        </p:spPr>
        <p:txBody>
          <a:bodyPr vert="horz" wrap="square" lIns="0" tIns="13335" rIns="0" bIns="0" rtlCol="0">
            <a:spAutoFit/>
          </a:bodyPr>
          <a:lstStyle/>
          <a:p>
            <a:pPr marL="12700">
              <a:spcBef>
                <a:spcPts val="105"/>
              </a:spcBef>
            </a:pPr>
            <a:r>
              <a:rPr lang="en-GB" sz="2400" spc="-260" dirty="0">
                <a:solidFill>
                  <a:srgbClr val="FFFFFF"/>
                </a:solidFill>
                <a:latin typeface="Verdana"/>
                <a:cs typeface="Verdana"/>
              </a:rPr>
              <a:t>2025</a:t>
            </a:r>
            <a:endParaRPr sz="2400" dirty="0">
              <a:latin typeface="Verdana"/>
              <a:cs typeface="Verdana"/>
            </a:endParaRPr>
          </a:p>
        </p:txBody>
      </p:sp>
      <p:sp>
        <p:nvSpPr>
          <p:cNvPr id="1233" name="object 14">
            <a:extLst>
              <a:ext uri="{FF2B5EF4-FFF2-40B4-BE49-F238E27FC236}">
                <a16:creationId xmlns:a16="http://schemas.microsoft.com/office/drawing/2014/main" id="{74E65C04-4B1E-38DC-BFAD-89DD6562EBAF}"/>
              </a:ext>
            </a:extLst>
          </p:cNvPr>
          <p:cNvSpPr txBox="1"/>
          <p:nvPr/>
        </p:nvSpPr>
        <p:spPr>
          <a:xfrm>
            <a:off x="6138698" y="1136953"/>
            <a:ext cx="1016744" cy="580287"/>
          </a:xfrm>
          <a:prstGeom prst="rect">
            <a:avLst/>
          </a:prstGeom>
        </p:spPr>
        <p:txBody>
          <a:bodyPr vert="horz" wrap="square" lIns="0" tIns="13335" rIns="0" bIns="0" rtlCol="0">
            <a:spAutoFit/>
          </a:bodyPr>
          <a:lstStyle/>
          <a:p>
            <a:pPr marL="12700">
              <a:spcBef>
                <a:spcPts val="105"/>
              </a:spcBef>
            </a:pPr>
            <a:r>
              <a:rPr lang="en-GB" spc="-260" dirty="0">
                <a:solidFill>
                  <a:srgbClr val="FFFFFF"/>
                </a:solidFill>
                <a:latin typeface="Verdana"/>
                <a:cs typeface="Verdana"/>
              </a:rPr>
              <a:t>15326</a:t>
            </a:r>
          </a:p>
          <a:p>
            <a:pPr marL="12700">
              <a:spcBef>
                <a:spcPts val="105"/>
              </a:spcBef>
            </a:pPr>
            <a:endParaRPr lang="en-GB" spc="-260" dirty="0">
              <a:solidFill>
                <a:srgbClr val="FFFFFF"/>
              </a:solidFill>
              <a:latin typeface="Verdana"/>
              <a:cs typeface="Verdana"/>
            </a:endParaRPr>
          </a:p>
        </p:txBody>
      </p:sp>
      <p:sp>
        <p:nvSpPr>
          <p:cNvPr id="1234" name="object 14">
            <a:extLst>
              <a:ext uri="{FF2B5EF4-FFF2-40B4-BE49-F238E27FC236}">
                <a16:creationId xmlns:a16="http://schemas.microsoft.com/office/drawing/2014/main" id="{2077C20C-321D-053B-7CF6-13DC53FDC91C}"/>
              </a:ext>
            </a:extLst>
          </p:cNvPr>
          <p:cNvSpPr txBox="1"/>
          <p:nvPr/>
        </p:nvSpPr>
        <p:spPr>
          <a:xfrm>
            <a:off x="8890419" y="1153784"/>
            <a:ext cx="1028003" cy="321242"/>
          </a:xfrm>
          <a:prstGeom prst="rect">
            <a:avLst/>
          </a:prstGeom>
        </p:spPr>
        <p:txBody>
          <a:bodyPr vert="horz" wrap="square" lIns="0" tIns="13335" rIns="0" bIns="0" rtlCol="0">
            <a:spAutoFit/>
          </a:bodyPr>
          <a:lstStyle/>
          <a:p>
            <a:pPr marL="12700">
              <a:spcBef>
                <a:spcPts val="105"/>
              </a:spcBef>
            </a:pPr>
            <a:r>
              <a:rPr lang="en-GB" sz="2000" spc="-260">
                <a:solidFill>
                  <a:srgbClr val="FFFFFF"/>
                </a:solidFill>
                <a:latin typeface="Verdana"/>
                <a:cs typeface="Verdana"/>
              </a:rPr>
              <a:t>10302</a:t>
            </a:r>
            <a:endParaRPr sz="2000" dirty="0">
              <a:latin typeface="Verdana"/>
              <a:cs typeface="Verdana"/>
            </a:endParaRPr>
          </a:p>
        </p:txBody>
      </p:sp>
      <p:sp>
        <p:nvSpPr>
          <p:cNvPr id="1235" name="object 14">
            <a:extLst>
              <a:ext uri="{FF2B5EF4-FFF2-40B4-BE49-F238E27FC236}">
                <a16:creationId xmlns:a16="http://schemas.microsoft.com/office/drawing/2014/main" id="{3B9FD775-5AE8-2030-BF8D-7259D0AEBD01}"/>
              </a:ext>
            </a:extLst>
          </p:cNvPr>
          <p:cNvSpPr txBox="1"/>
          <p:nvPr/>
        </p:nvSpPr>
        <p:spPr>
          <a:xfrm>
            <a:off x="6311010" y="2538351"/>
            <a:ext cx="666682" cy="352019"/>
          </a:xfrm>
          <a:prstGeom prst="rect">
            <a:avLst/>
          </a:prstGeom>
        </p:spPr>
        <p:txBody>
          <a:bodyPr vert="horz" wrap="square" lIns="0" tIns="13335" rIns="0" bIns="0" rtlCol="0">
            <a:spAutoFit/>
          </a:bodyPr>
          <a:lstStyle/>
          <a:p>
            <a:pPr marL="12700">
              <a:spcBef>
                <a:spcPts val="105"/>
              </a:spcBef>
            </a:pPr>
            <a:r>
              <a:rPr lang="en-GB" sz="2200" spc="-260" dirty="0">
                <a:solidFill>
                  <a:srgbClr val="FFFFFF"/>
                </a:solidFill>
                <a:latin typeface="Verdana"/>
                <a:cs typeface="Verdana"/>
              </a:rPr>
              <a:t>470</a:t>
            </a:r>
            <a:endParaRPr lang="en-GB" sz="2200" dirty="0">
              <a:latin typeface="Verdana"/>
              <a:cs typeface="Verdana"/>
            </a:endParaRPr>
          </a:p>
        </p:txBody>
      </p:sp>
      <p:sp>
        <p:nvSpPr>
          <p:cNvPr id="1236" name="object 14">
            <a:extLst>
              <a:ext uri="{FF2B5EF4-FFF2-40B4-BE49-F238E27FC236}">
                <a16:creationId xmlns:a16="http://schemas.microsoft.com/office/drawing/2014/main" id="{72A44165-A8E4-5087-E70A-BD8174948888}"/>
              </a:ext>
            </a:extLst>
          </p:cNvPr>
          <p:cNvSpPr txBox="1"/>
          <p:nvPr/>
        </p:nvSpPr>
        <p:spPr>
          <a:xfrm>
            <a:off x="9107511" y="2505408"/>
            <a:ext cx="666682" cy="352019"/>
          </a:xfrm>
          <a:prstGeom prst="rect">
            <a:avLst/>
          </a:prstGeom>
        </p:spPr>
        <p:txBody>
          <a:bodyPr vert="horz" wrap="square" lIns="0" tIns="13335" rIns="0" bIns="0" rtlCol="0">
            <a:spAutoFit/>
          </a:bodyPr>
          <a:lstStyle/>
          <a:p>
            <a:pPr marL="12700">
              <a:spcBef>
                <a:spcPts val="105"/>
              </a:spcBef>
            </a:pPr>
            <a:r>
              <a:rPr lang="en-GB" sz="2200" spc="-260" dirty="0">
                <a:solidFill>
                  <a:srgbClr val="FFFFFF"/>
                </a:solidFill>
                <a:latin typeface="Verdana"/>
                <a:cs typeface="Verdana"/>
              </a:rPr>
              <a:t>353</a:t>
            </a:r>
            <a:endParaRPr sz="2200" dirty="0">
              <a:latin typeface="Verdana"/>
              <a:cs typeface="Verdana"/>
            </a:endParaRPr>
          </a:p>
        </p:txBody>
      </p:sp>
      <p:sp>
        <p:nvSpPr>
          <p:cNvPr id="1237" name="object 14">
            <a:extLst>
              <a:ext uri="{FF2B5EF4-FFF2-40B4-BE49-F238E27FC236}">
                <a16:creationId xmlns:a16="http://schemas.microsoft.com/office/drawing/2014/main" id="{1AB93685-2B27-0E2D-48A1-4318A4505403}"/>
              </a:ext>
            </a:extLst>
          </p:cNvPr>
          <p:cNvSpPr txBox="1"/>
          <p:nvPr/>
        </p:nvSpPr>
        <p:spPr>
          <a:xfrm>
            <a:off x="6280931" y="3944006"/>
            <a:ext cx="666682" cy="321242"/>
          </a:xfrm>
          <a:prstGeom prst="rect">
            <a:avLst/>
          </a:prstGeom>
        </p:spPr>
        <p:txBody>
          <a:bodyPr vert="horz" wrap="square" lIns="0" tIns="13335" rIns="0" bIns="0" rtlCol="0">
            <a:spAutoFit/>
          </a:bodyPr>
          <a:lstStyle/>
          <a:p>
            <a:pPr marL="12700">
              <a:spcBef>
                <a:spcPts val="105"/>
              </a:spcBef>
            </a:pPr>
            <a:r>
              <a:rPr lang="en-GB" sz="2000" spc="-260" dirty="0">
                <a:solidFill>
                  <a:srgbClr val="FFFFFF"/>
                </a:solidFill>
                <a:latin typeface="Verdana"/>
                <a:cs typeface="Verdana"/>
              </a:rPr>
              <a:t>11853</a:t>
            </a:r>
            <a:endParaRPr sz="2000" dirty="0">
              <a:latin typeface="Verdana"/>
              <a:cs typeface="Verdana"/>
            </a:endParaRPr>
          </a:p>
        </p:txBody>
      </p:sp>
      <p:sp>
        <p:nvSpPr>
          <p:cNvPr id="1238" name="object 14">
            <a:extLst>
              <a:ext uri="{FF2B5EF4-FFF2-40B4-BE49-F238E27FC236}">
                <a16:creationId xmlns:a16="http://schemas.microsoft.com/office/drawing/2014/main" id="{BFB0B190-D7FC-0114-6C01-F9C72C73DCDB}"/>
              </a:ext>
            </a:extLst>
          </p:cNvPr>
          <p:cNvSpPr txBox="1"/>
          <p:nvPr/>
        </p:nvSpPr>
        <p:spPr>
          <a:xfrm>
            <a:off x="8988823" y="3924629"/>
            <a:ext cx="1028003" cy="352019"/>
          </a:xfrm>
          <a:prstGeom prst="rect">
            <a:avLst/>
          </a:prstGeom>
        </p:spPr>
        <p:txBody>
          <a:bodyPr vert="horz" wrap="square" lIns="0" tIns="13335" rIns="0" bIns="0" rtlCol="0">
            <a:spAutoFit/>
          </a:bodyPr>
          <a:lstStyle/>
          <a:p>
            <a:pPr marL="12700">
              <a:spcBef>
                <a:spcPts val="105"/>
              </a:spcBef>
            </a:pPr>
            <a:r>
              <a:rPr lang="en-GB" sz="2200" spc="-260" dirty="0">
                <a:solidFill>
                  <a:srgbClr val="FFFFFF"/>
                </a:solidFill>
                <a:latin typeface="Verdana"/>
                <a:cs typeface="Verdana"/>
              </a:rPr>
              <a:t>6411</a:t>
            </a:r>
            <a:endParaRPr sz="2200" dirty="0">
              <a:latin typeface="Verdana"/>
              <a:cs typeface="Verdana"/>
            </a:endParaRPr>
          </a:p>
        </p:txBody>
      </p:sp>
      <p:sp>
        <p:nvSpPr>
          <p:cNvPr id="1239" name="object 14">
            <a:extLst>
              <a:ext uri="{FF2B5EF4-FFF2-40B4-BE49-F238E27FC236}">
                <a16:creationId xmlns:a16="http://schemas.microsoft.com/office/drawing/2014/main" id="{5F37B75D-FBD7-08C4-BFB2-C99DE03E2043}"/>
              </a:ext>
            </a:extLst>
          </p:cNvPr>
          <p:cNvSpPr txBox="1"/>
          <p:nvPr/>
        </p:nvSpPr>
        <p:spPr>
          <a:xfrm>
            <a:off x="6187675" y="5760511"/>
            <a:ext cx="854227" cy="352019"/>
          </a:xfrm>
          <a:prstGeom prst="rect">
            <a:avLst/>
          </a:prstGeom>
        </p:spPr>
        <p:txBody>
          <a:bodyPr vert="horz" wrap="square" lIns="0" tIns="13335" rIns="0" bIns="0" rtlCol="0">
            <a:spAutoFit/>
          </a:bodyPr>
          <a:lstStyle/>
          <a:p>
            <a:pPr marL="12700">
              <a:spcBef>
                <a:spcPts val="105"/>
              </a:spcBef>
            </a:pPr>
            <a:r>
              <a:rPr lang="en-GB" sz="2200" spc="-260" dirty="0">
                <a:solidFill>
                  <a:srgbClr val="FFFFFF"/>
                </a:solidFill>
                <a:latin typeface="Verdana"/>
                <a:cs typeface="Verdana"/>
              </a:rPr>
              <a:t>4428</a:t>
            </a:r>
            <a:endParaRPr sz="2200" dirty="0">
              <a:latin typeface="Verdana"/>
              <a:cs typeface="Verdana"/>
            </a:endParaRPr>
          </a:p>
        </p:txBody>
      </p:sp>
      <p:sp>
        <p:nvSpPr>
          <p:cNvPr id="1241" name="object 14">
            <a:extLst>
              <a:ext uri="{FF2B5EF4-FFF2-40B4-BE49-F238E27FC236}">
                <a16:creationId xmlns:a16="http://schemas.microsoft.com/office/drawing/2014/main" id="{29A6CB3F-821E-49CD-638E-45AE2500284B}"/>
              </a:ext>
            </a:extLst>
          </p:cNvPr>
          <p:cNvSpPr txBox="1"/>
          <p:nvPr/>
        </p:nvSpPr>
        <p:spPr>
          <a:xfrm>
            <a:off x="8938300" y="5759346"/>
            <a:ext cx="897439" cy="352019"/>
          </a:xfrm>
          <a:prstGeom prst="rect">
            <a:avLst/>
          </a:prstGeom>
        </p:spPr>
        <p:txBody>
          <a:bodyPr vert="horz" wrap="square" lIns="0" tIns="13335" rIns="0" bIns="0" rtlCol="0">
            <a:spAutoFit/>
          </a:bodyPr>
          <a:lstStyle/>
          <a:p>
            <a:pPr marL="12700">
              <a:spcBef>
                <a:spcPts val="105"/>
              </a:spcBef>
            </a:pPr>
            <a:r>
              <a:rPr lang="en-GB" sz="2200" spc="-260" dirty="0">
                <a:solidFill>
                  <a:srgbClr val="FFFFFF"/>
                </a:solidFill>
                <a:latin typeface="Verdana"/>
                <a:cs typeface="Verdana"/>
              </a:rPr>
              <a:t>2612</a:t>
            </a:r>
            <a:endParaRPr sz="2200" dirty="0">
              <a:latin typeface="Verdana"/>
              <a:cs typeface="Verdana"/>
            </a:endParaRPr>
          </a:p>
        </p:txBody>
      </p:sp>
    </p:spTree>
    <p:extLst>
      <p:ext uri="{BB962C8B-B14F-4D97-AF65-F5344CB8AC3E}">
        <p14:creationId xmlns:p14="http://schemas.microsoft.com/office/powerpoint/2010/main" val="2930987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A70D8-D36D-E996-5511-9DD9DB7135C3}"/>
            </a:ext>
          </a:extLst>
        </p:cNvPr>
        <p:cNvGrpSpPr/>
        <p:nvPr/>
      </p:nvGrpSpPr>
      <p:grpSpPr>
        <a:xfrm>
          <a:off x="0" y="0"/>
          <a:ext cx="0" cy="0"/>
          <a:chOff x="0" y="0"/>
          <a:chExt cx="0" cy="0"/>
        </a:xfrm>
      </p:grpSpPr>
      <p:pic>
        <p:nvPicPr>
          <p:cNvPr id="1026" name="Picture 2" descr="Cleaning products linked to poorer lung function - BBC News">
            <a:extLst>
              <a:ext uri="{FF2B5EF4-FFF2-40B4-BE49-F238E27FC236}">
                <a16:creationId xmlns:a16="http://schemas.microsoft.com/office/drawing/2014/main" id="{79287D89-7E93-FC88-1E37-DD1762CC04B6}"/>
              </a:ext>
            </a:extLst>
          </p:cNvPr>
          <p:cNvPicPr>
            <a:picLocks noChangeAspect="1" noChangeArrowheads="1"/>
          </p:cNvPicPr>
          <p:nvPr/>
        </p:nvPicPr>
        <p:blipFill>
          <a:blip r:embed="rId2">
            <a:alphaModFix amt="34000"/>
            <a:extLst>
              <a:ext uri="{28A0092B-C50C-407E-A947-70E740481C1C}">
                <a14:useLocalDpi xmlns:a14="http://schemas.microsoft.com/office/drawing/2010/main" val="0"/>
              </a:ext>
            </a:extLst>
          </a:blip>
          <a:srcRect/>
          <a:stretch>
            <a:fillRect/>
          </a:stretch>
        </p:blipFill>
        <p:spPr bwMode="auto">
          <a:xfrm>
            <a:off x="33011" y="7620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EB76F56-F8DF-1351-38DC-98591F691DB7}"/>
              </a:ext>
            </a:extLst>
          </p:cNvPr>
          <p:cNvSpPr txBox="1"/>
          <p:nvPr/>
        </p:nvSpPr>
        <p:spPr>
          <a:xfrm>
            <a:off x="380998" y="160204"/>
            <a:ext cx="10591801" cy="461665"/>
          </a:xfrm>
          <a:prstGeom prst="rect">
            <a:avLst/>
          </a:prstGeom>
          <a:noFill/>
        </p:spPr>
        <p:txBody>
          <a:bodyPr wrap="square" rtlCol="0">
            <a:spAutoFit/>
          </a:bodyPr>
          <a:lstStyle/>
          <a:p>
            <a:r>
              <a:rPr lang="en-US" sz="2400" dirty="0">
                <a:solidFill>
                  <a:srgbClr val="00B3DB"/>
                </a:solidFill>
                <a:latin typeface="+mj-lt"/>
              </a:rPr>
              <a:t>Chemical consumption of each department/guest night (Liters)</a:t>
            </a:r>
            <a:endParaRPr lang="en-CY" sz="2400" dirty="0">
              <a:solidFill>
                <a:srgbClr val="00B3DB"/>
              </a:solidFill>
              <a:latin typeface="+mj-lt"/>
            </a:endParaRPr>
          </a:p>
        </p:txBody>
      </p:sp>
      <p:grpSp>
        <p:nvGrpSpPr>
          <p:cNvPr id="51" name="Group 50">
            <a:extLst>
              <a:ext uri="{FF2B5EF4-FFF2-40B4-BE49-F238E27FC236}">
                <a16:creationId xmlns:a16="http://schemas.microsoft.com/office/drawing/2014/main" id="{7404712F-F0BD-48D3-C6AC-6DF1B4AE9601}"/>
              </a:ext>
            </a:extLst>
          </p:cNvPr>
          <p:cNvGrpSpPr/>
          <p:nvPr/>
        </p:nvGrpSpPr>
        <p:grpSpPr>
          <a:xfrm>
            <a:off x="4724398" y="838294"/>
            <a:ext cx="985647" cy="983001"/>
            <a:chOff x="1571625" y="2464561"/>
            <a:chExt cx="1929130" cy="1786255"/>
          </a:xfrm>
        </p:grpSpPr>
        <p:sp>
          <p:nvSpPr>
            <p:cNvPr id="52" name="object 12">
              <a:extLst>
                <a:ext uri="{FF2B5EF4-FFF2-40B4-BE49-F238E27FC236}">
                  <a16:creationId xmlns:a16="http://schemas.microsoft.com/office/drawing/2014/main" id="{17879E6C-B8D4-F1AB-E8BF-1D2804B925E1}"/>
                </a:ext>
              </a:extLst>
            </p:cNvPr>
            <p:cNvSpPr/>
            <p:nvPr/>
          </p:nvSpPr>
          <p:spPr>
            <a:xfrm>
              <a:off x="1683257" y="2911094"/>
              <a:ext cx="111760" cy="893444"/>
            </a:xfrm>
            <a:custGeom>
              <a:avLst/>
              <a:gdLst/>
              <a:ahLst/>
              <a:cxnLst/>
              <a:rect l="l" t="t" r="r" b="b"/>
              <a:pathLst>
                <a:path w="111760" h="893445">
                  <a:moveTo>
                    <a:pt x="0" y="0"/>
                  </a:moveTo>
                  <a:lnTo>
                    <a:pt x="111633" y="0"/>
                  </a:lnTo>
                  <a:lnTo>
                    <a:pt x="111633"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53" name="Group 52">
              <a:extLst>
                <a:ext uri="{FF2B5EF4-FFF2-40B4-BE49-F238E27FC236}">
                  <a16:creationId xmlns:a16="http://schemas.microsoft.com/office/drawing/2014/main" id="{A73CE60D-62B7-4202-1994-5A986890C078}"/>
                </a:ext>
              </a:extLst>
            </p:cNvPr>
            <p:cNvGrpSpPr/>
            <p:nvPr/>
          </p:nvGrpSpPr>
          <p:grpSpPr>
            <a:xfrm>
              <a:off x="1571625" y="2464561"/>
              <a:ext cx="1929130" cy="1786255"/>
              <a:chOff x="1571625" y="2464561"/>
              <a:chExt cx="1929130" cy="1786255"/>
            </a:xfrm>
          </p:grpSpPr>
          <p:sp>
            <p:nvSpPr>
              <p:cNvPr id="54" name="object 11">
                <a:extLst>
                  <a:ext uri="{FF2B5EF4-FFF2-40B4-BE49-F238E27FC236}">
                    <a16:creationId xmlns:a16="http://schemas.microsoft.com/office/drawing/2014/main" id="{9FF7B062-6D98-4A7F-29AF-58BB46525672}"/>
                  </a:ext>
                </a:extLst>
              </p:cNvPr>
              <p:cNvSpPr/>
              <p:nvPr/>
            </p:nvSpPr>
            <p:spPr>
              <a:xfrm>
                <a:off x="1571625" y="2911094"/>
                <a:ext cx="55880" cy="893444"/>
              </a:xfrm>
              <a:custGeom>
                <a:avLst/>
                <a:gdLst/>
                <a:ahLst/>
                <a:cxnLst/>
                <a:rect l="l" t="t" r="r" b="b"/>
                <a:pathLst>
                  <a:path w="55880" h="893445">
                    <a:moveTo>
                      <a:pt x="0" y="0"/>
                    </a:moveTo>
                    <a:lnTo>
                      <a:pt x="55752" y="0"/>
                    </a:lnTo>
                    <a:lnTo>
                      <a:pt x="55752"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55" name="Group 54">
                <a:extLst>
                  <a:ext uri="{FF2B5EF4-FFF2-40B4-BE49-F238E27FC236}">
                    <a16:creationId xmlns:a16="http://schemas.microsoft.com/office/drawing/2014/main" id="{76559A34-C539-B583-97B0-FF5E0A491430}"/>
                  </a:ext>
                </a:extLst>
              </p:cNvPr>
              <p:cNvGrpSpPr/>
              <p:nvPr/>
            </p:nvGrpSpPr>
            <p:grpSpPr>
              <a:xfrm>
                <a:off x="1571625" y="2464561"/>
                <a:ext cx="1929130" cy="1786255"/>
                <a:chOff x="1571625" y="2464561"/>
                <a:chExt cx="1929130" cy="1786255"/>
              </a:xfrm>
            </p:grpSpPr>
            <p:sp>
              <p:nvSpPr>
                <p:cNvPr id="56" name="object 10">
                  <a:extLst>
                    <a:ext uri="{FF2B5EF4-FFF2-40B4-BE49-F238E27FC236}">
                      <a16:creationId xmlns:a16="http://schemas.microsoft.com/office/drawing/2014/main" id="{1D9EE231-61CA-F177-54C9-059629F93A70}"/>
                    </a:ext>
                  </a:extLst>
                </p:cNvPr>
                <p:cNvSpPr/>
                <p:nvPr/>
              </p:nvSpPr>
              <p:spPr>
                <a:xfrm>
                  <a:off x="1571625" y="2464561"/>
                  <a:ext cx="1929130" cy="1786255"/>
                </a:xfrm>
                <a:custGeom>
                  <a:avLst/>
                  <a:gdLst/>
                  <a:ahLst/>
                  <a:cxnLst/>
                  <a:rect l="l" t="t" r="r" b="b"/>
                  <a:pathLst>
                    <a:path w="1929129" h="1786254">
                      <a:moveTo>
                        <a:pt x="55752" y="446532"/>
                      </a:moveTo>
                      <a:lnTo>
                        <a:pt x="0" y="446532"/>
                      </a:lnTo>
                      <a:lnTo>
                        <a:pt x="0" y="1339469"/>
                      </a:lnTo>
                      <a:lnTo>
                        <a:pt x="55752" y="1339469"/>
                      </a:lnTo>
                      <a:lnTo>
                        <a:pt x="55752" y="446532"/>
                      </a:lnTo>
                      <a:close/>
                    </a:path>
                    <a:path w="1929129" h="1786254">
                      <a:moveTo>
                        <a:pt x="223266" y="446532"/>
                      </a:moveTo>
                      <a:lnTo>
                        <a:pt x="111632" y="446532"/>
                      </a:lnTo>
                      <a:lnTo>
                        <a:pt x="111632" y="1339469"/>
                      </a:lnTo>
                      <a:lnTo>
                        <a:pt x="223266" y="1339469"/>
                      </a:lnTo>
                      <a:lnTo>
                        <a:pt x="223266" y="446532"/>
                      </a:lnTo>
                      <a:close/>
                    </a:path>
                    <a:path w="1929129" h="1786254">
                      <a:moveTo>
                        <a:pt x="1035812" y="0"/>
                      </a:moveTo>
                      <a:lnTo>
                        <a:pt x="1035812" y="446532"/>
                      </a:lnTo>
                      <a:lnTo>
                        <a:pt x="279019" y="446532"/>
                      </a:lnTo>
                      <a:lnTo>
                        <a:pt x="279019" y="1339469"/>
                      </a:lnTo>
                      <a:lnTo>
                        <a:pt x="1035812" y="1339469"/>
                      </a:lnTo>
                      <a:lnTo>
                        <a:pt x="1035812" y="1786001"/>
                      </a:lnTo>
                      <a:lnTo>
                        <a:pt x="1928749" y="893063"/>
                      </a:lnTo>
                      <a:lnTo>
                        <a:pt x="1035812" y="0"/>
                      </a:lnTo>
                      <a:close/>
                    </a:path>
                  </a:pathLst>
                </a:custGeom>
                <a:solidFill>
                  <a:srgbClr val="4F81BC"/>
                </a:solidFill>
              </p:spPr>
              <p:txBody>
                <a:bodyPr wrap="square" lIns="0" tIns="0" rIns="0" bIns="0" rtlCol="0"/>
                <a:lstStyle/>
                <a:p>
                  <a:endParaRPr/>
                </a:p>
              </p:txBody>
            </p:sp>
            <p:sp>
              <p:nvSpPr>
                <p:cNvPr id="57" name="object 13">
                  <a:extLst>
                    <a:ext uri="{FF2B5EF4-FFF2-40B4-BE49-F238E27FC236}">
                      <a16:creationId xmlns:a16="http://schemas.microsoft.com/office/drawing/2014/main" id="{98B0F957-1E25-D7E3-2062-8059E9EF4D3C}"/>
                    </a:ext>
                  </a:extLst>
                </p:cNvPr>
                <p:cNvSpPr/>
                <p:nvPr/>
              </p:nvSpPr>
              <p:spPr>
                <a:xfrm>
                  <a:off x="1850644" y="2464561"/>
                  <a:ext cx="1649730" cy="1786255"/>
                </a:xfrm>
                <a:custGeom>
                  <a:avLst/>
                  <a:gdLst/>
                  <a:ahLst/>
                  <a:cxnLst/>
                  <a:rect l="l" t="t" r="r" b="b"/>
                  <a:pathLst>
                    <a:path w="1649729" h="1786254">
                      <a:moveTo>
                        <a:pt x="0" y="446532"/>
                      </a:moveTo>
                      <a:lnTo>
                        <a:pt x="756793" y="446532"/>
                      </a:lnTo>
                      <a:lnTo>
                        <a:pt x="756793" y="0"/>
                      </a:lnTo>
                      <a:lnTo>
                        <a:pt x="1649730" y="893063"/>
                      </a:lnTo>
                      <a:lnTo>
                        <a:pt x="756793" y="1786001"/>
                      </a:lnTo>
                      <a:lnTo>
                        <a:pt x="756793" y="1339469"/>
                      </a:lnTo>
                      <a:lnTo>
                        <a:pt x="0" y="1339469"/>
                      </a:lnTo>
                      <a:lnTo>
                        <a:pt x="0" y="446532"/>
                      </a:lnTo>
                      <a:close/>
                    </a:path>
                  </a:pathLst>
                </a:custGeom>
                <a:ln w="25400">
                  <a:solidFill>
                    <a:srgbClr val="385D89"/>
                  </a:solidFill>
                </a:ln>
              </p:spPr>
              <p:txBody>
                <a:bodyPr wrap="square" lIns="0" tIns="0" rIns="0" bIns="0" rtlCol="0"/>
                <a:lstStyle/>
                <a:p>
                  <a:endParaRPr/>
                </a:p>
              </p:txBody>
            </p:sp>
          </p:grpSp>
        </p:grpSp>
      </p:grpSp>
      <p:grpSp>
        <p:nvGrpSpPr>
          <p:cNvPr id="58" name="Group 57">
            <a:extLst>
              <a:ext uri="{FF2B5EF4-FFF2-40B4-BE49-F238E27FC236}">
                <a16:creationId xmlns:a16="http://schemas.microsoft.com/office/drawing/2014/main" id="{0D924ECE-DE8F-ABC5-4C61-4B3F331BDB26}"/>
              </a:ext>
            </a:extLst>
          </p:cNvPr>
          <p:cNvGrpSpPr/>
          <p:nvPr/>
        </p:nvGrpSpPr>
        <p:grpSpPr>
          <a:xfrm>
            <a:off x="6154424" y="903208"/>
            <a:ext cx="854227" cy="851934"/>
            <a:chOff x="3643248" y="2571750"/>
            <a:chExt cx="1572260" cy="1571625"/>
          </a:xfrm>
        </p:grpSpPr>
        <p:sp>
          <p:nvSpPr>
            <p:cNvPr id="59" name="object 15">
              <a:extLst>
                <a:ext uri="{FF2B5EF4-FFF2-40B4-BE49-F238E27FC236}">
                  <a16:creationId xmlns:a16="http://schemas.microsoft.com/office/drawing/2014/main" id="{CEADF07B-5A9D-EC66-B080-FA5A2CE86D6E}"/>
                </a:ext>
              </a:extLst>
            </p:cNvPr>
            <p:cNvSpPr/>
            <p:nvPr/>
          </p:nvSpPr>
          <p:spPr>
            <a:xfrm>
              <a:off x="3643248" y="2571750"/>
              <a:ext cx="1572260" cy="1571625"/>
            </a:xfrm>
            <a:custGeom>
              <a:avLst/>
              <a:gdLst/>
              <a:ahLst/>
              <a:cxnLst/>
              <a:rect l="l" t="t" r="r" b="b"/>
              <a:pathLst>
                <a:path w="1572260" h="1571625">
                  <a:moveTo>
                    <a:pt x="785876" y="0"/>
                  </a:moveTo>
                  <a:lnTo>
                    <a:pt x="738009" y="1434"/>
                  </a:lnTo>
                  <a:lnTo>
                    <a:pt x="690900" y="5681"/>
                  </a:lnTo>
                  <a:lnTo>
                    <a:pt x="644631" y="12659"/>
                  </a:lnTo>
                  <a:lnTo>
                    <a:pt x="599284" y="22286"/>
                  </a:lnTo>
                  <a:lnTo>
                    <a:pt x="554942" y="34480"/>
                  </a:lnTo>
                  <a:lnTo>
                    <a:pt x="511685" y="49159"/>
                  </a:lnTo>
                  <a:lnTo>
                    <a:pt x="469598" y="66240"/>
                  </a:lnTo>
                  <a:lnTo>
                    <a:pt x="428762" y="85642"/>
                  </a:lnTo>
                  <a:lnTo>
                    <a:pt x="389259" y="107282"/>
                  </a:lnTo>
                  <a:lnTo>
                    <a:pt x="351172" y="131077"/>
                  </a:lnTo>
                  <a:lnTo>
                    <a:pt x="314583" y="156947"/>
                  </a:lnTo>
                  <a:lnTo>
                    <a:pt x="279574" y="184808"/>
                  </a:lnTo>
                  <a:lnTo>
                    <a:pt x="246227" y="214579"/>
                  </a:lnTo>
                  <a:lnTo>
                    <a:pt x="214625" y="246178"/>
                  </a:lnTo>
                  <a:lnTo>
                    <a:pt x="184850" y="279521"/>
                  </a:lnTo>
                  <a:lnTo>
                    <a:pt x="156984" y="314528"/>
                  </a:lnTo>
                  <a:lnTo>
                    <a:pt x="131110" y="351116"/>
                  </a:lnTo>
                  <a:lnTo>
                    <a:pt x="107310" y="389203"/>
                  </a:lnTo>
                  <a:lnTo>
                    <a:pt x="85665" y="428706"/>
                  </a:lnTo>
                  <a:lnTo>
                    <a:pt x="66259" y="469544"/>
                  </a:lnTo>
                  <a:lnTo>
                    <a:pt x="49174" y="511634"/>
                  </a:lnTo>
                  <a:lnTo>
                    <a:pt x="34491" y="554895"/>
                  </a:lnTo>
                  <a:lnTo>
                    <a:pt x="22293" y="599243"/>
                  </a:lnTo>
                  <a:lnTo>
                    <a:pt x="12663" y="644598"/>
                  </a:lnTo>
                  <a:lnTo>
                    <a:pt x="5683" y="690876"/>
                  </a:lnTo>
                  <a:lnTo>
                    <a:pt x="1434" y="737996"/>
                  </a:lnTo>
                  <a:lnTo>
                    <a:pt x="0" y="785876"/>
                  </a:lnTo>
                  <a:lnTo>
                    <a:pt x="1434" y="833741"/>
                  </a:lnTo>
                  <a:lnTo>
                    <a:pt x="5683" y="880849"/>
                  </a:lnTo>
                  <a:lnTo>
                    <a:pt x="12663" y="927115"/>
                  </a:lnTo>
                  <a:lnTo>
                    <a:pt x="22293" y="972459"/>
                  </a:lnTo>
                  <a:lnTo>
                    <a:pt x="34491" y="1016798"/>
                  </a:lnTo>
                  <a:lnTo>
                    <a:pt x="49174" y="1060050"/>
                  </a:lnTo>
                  <a:lnTo>
                    <a:pt x="66259" y="1102132"/>
                  </a:lnTo>
                  <a:lnTo>
                    <a:pt x="85665" y="1142962"/>
                  </a:lnTo>
                  <a:lnTo>
                    <a:pt x="107310" y="1182459"/>
                  </a:lnTo>
                  <a:lnTo>
                    <a:pt x="131110" y="1220540"/>
                  </a:lnTo>
                  <a:lnTo>
                    <a:pt x="156984" y="1257122"/>
                  </a:lnTo>
                  <a:lnTo>
                    <a:pt x="184850" y="1292124"/>
                  </a:lnTo>
                  <a:lnTo>
                    <a:pt x="214625" y="1325464"/>
                  </a:lnTo>
                  <a:lnTo>
                    <a:pt x="246227" y="1357059"/>
                  </a:lnTo>
                  <a:lnTo>
                    <a:pt x="279574" y="1386827"/>
                  </a:lnTo>
                  <a:lnTo>
                    <a:pt x="314583" y="1414686"/>
                  </a:lnTo>
                  <a:lnTo>
                    <a:pt x="351172" y="1440553"/>
                  </a:lnTo>
                  <a:lnTo>
                    <a:pt x="389259" y="1464347"/>
                  </a:lnTo>
                  <a:lnTo>
                    <a:pt x="428762" y="1485985"/>
                  </a:lnTo>
                  <a:lnTo>
                    <a:pt x="469598" y="1505386"/>
                  </a:lnTo>
                  <a:lnTo>
                    <a:pt x="511685" y="1522466"/>
                  </a:lnTo>
                  <a:lnTo>
                    <a:pt x="554942" y="1537144"/>
                  </a:lnTo>
                  <a:lnTo>
                    <a:pt x="599284" y="1549338"/>
                  </a:lnTo>
                  <a:lnTo>
                    <a:pt x="644631" y="1558965"/>
                  </a:lnTo>
                  <a:lnTo>
                    <a:pt x="690900" y="1565943"/>
                  </a:lnTo>
                  <a:lnTo>
                    <a:pt x="738009" y="1570191"/>
                  </a:lnTo>
                  <a:lnTo>
                    <a:pt x="785876" y="1571625"/>
                  </a:lnTo>
                  <a:lnTo>
                    <a:pt x="833742" y="1570191"/>
                  </a:lnTo>
                  <a:lnTo>
                    <a:pt x="880851" y="1565943"/>
                  </a:lnTo>
                  <a:lnTo>
                    <a:pt x="927120" y="1558965"/>
                  </a:lnTo>
                  <a:lnTo>
                    <a:pt x="972467" y="1549338"/>
                  </a:lnTo>
                  <a:lnTo>
                    <a:pt x="1016809" y="1537144"/>
                  </a:lnTo>
                  <a:lnTo>
                    <a:pt x="1060066" y="1522466"/>
                  </a:lnTo>
                  <a:lnTo>
                    <a:pt x="1102153" y="1505386"/>
                  </a:lnTo>
                  <a:lnTo>
                    <a:pt x="1142989" y="1485985"/>
                  </a:lnTo>
                  <a:lnTo>
                    <a:pt x="1182492" y="1464347"/>
                  </a:lnTo>
                  <a:lnTo>
                    <a:pt x="1220579" y="1440553"/>
                  </a:lnTo>
                  <a:lnTo>
                    <a:pt x="1257168" y="1414686"/>
                  </a:lnTo>
                  <a:lnTo>
                    <a:pt x="1292177" y="1386827"/>
                  </a:lnTo>
                  <a:lnTo>
                    <a:pt x="1325524" y="1357059"/>
                  </a:lnTo>
                  <a:lnTo>
                    <a:pt x="1357126" y="1325464"/>
                  </a:lnTo>
                  <a:lnTo>
                    <a:pt x="1386901" y="1292124"/>
                  </a:lnTo>
                  <a:lnTo>
                    <a:pt x="1414767" y="1257122"/>
                  </a:lnTo>
                  <a:lnTo>
                    <a:pt x="1440641" y="1220540"/>
                  </a:lnTo>
                  <a:lnTo>
                    <a:pt x="1464441" y="1182459"/>
                  </a:lnTo>
                  <a:lnTo>
                    <a:pt x="1486086" y="1142962"/>
                  </a:lnTo>
                  <a:lnTo>
                    <a:pt x="1505492" y="1102132"/>
                  </a:lnTo>
                  <a:lnTo>
                    <a:pt x="1522577" y="1060050"/>
                  </a:lnTo>
                  <a:lnTo>
                    <a:pt x="1537260" y="1016798"/>
                  </a:lnTo>
                  <a:lnTo>
                    <a:pt x="1549458" y="972459"/>
                  </a:lnTo>
                  <a:lnTo>
                    <a:pt x="1559088" y="927115"/>
                  </a:lnTo>
                  <a:lnTo>
                    <a:pt x="1566068" y="880849"/>
                  </a:lnTo>
                  <a:lnTo>
                    <a:pt x="1570317" y="833741"/>
                  </a:lnTo>
                  <a:lnTo>
                    <a:pt x="1571752" y="785876"/>
                  </a:lnTo>
                  <a:lnTo>
                    <a:pt x="1570317" y="737996"/>
                  </a:lnTo>
                  <a:lnTo>
                    <a:pt x="1566068" y="690876"/>
                  </a:lnTo>
                  <a:lnTo>
                    <a:pt x="1559088" y="644598"/>
                  </a:lnTo>
                  <a:lnTo>
                    <a:pt x="1549458" y="599243"/>
                  </a:lnTo>
                  <a:lnTo>
                    <a:pt x="1537260" y="554895"/>
                  </a:lnTo>
                  <a:lnTo>
                    <a:pt x="1522577" y="511634"/>
                  </a:lnTo>
                  <a:lnTo>
                    <a:pt x="1505492" y="469544"/>
                  </a:lnTo>
                  <a:lnTo>
                    <a:pt x="1486086" y="428706"/>
                  </a:lnTo>
                  <a:lnTo>
                    <a:pt x="1464441" y="389203"/>
                  </a:lnTo>
                  <a:lnTo>
                    <a:pt x="1440641" y="351116"/>
                  </a:lnTo>
                  <a:lnTo>
                    <a:pt x="1414767" y="314528"/>
                  </a:lnTo>
                  <a:lnTo>
                    <a:pt x="1386901" y="279521"/>
                  </a:lnTo>
                  <a:lnTo>
                    <a:pt x="1357126" y="246178"/>
                  </a:lnTo>
                  <a:lnTo>
                    <a:pt x="1325524" y="214579"/>
                  </a:lnTo>
                  <a:lnTo>
                    <a:pt x="1292177" y="184808"/>
                  </a:lnTo>
                  <a:lnTo>
                    <a:pt x="1257168" y="156947"/>
                  </a:lnTo>
                  <a:lnTo>
                    <a:pt x="1220579" y="131077"/>
                  </a:lnTo>
                  <a:lnTo>
                    <a:pt x="1182492" y="107282"/>
                  </a:lnTo>
                  <a:lnTo>
                    <a:pt x="1142989" y="85642"/>
                  </a:lnTo>
                  <a:lnTo>
                    <a:pt x="1102153" y="66240"/>
                  </a:lnTo>
                  <a:lnTo>
                    <a:pt x="1060066" y="49159"/>
                  </a:lnTo>
                  <a:lnTo>
                    <a:pt x="1016809" y="34480"/>
                  </a:lnTo>
                  <a:lnTo>
                    <a:pt x="972467" y="22286"/>
                  </a:lnTo>
                  <a:lnTo>
                    <a:pt x="927120" y="12659"/>
                  </a:lnTo>
                  <a:lnTo>
                    <a:pt x="880851" y="5681"/>
                  </a:lnTo>
                  <a:lnTo>
                    <a:pt x="833742" y="1434"/>
                  </a:lnTo>
                  <a:lnTo>
                    <a:pt x="785876" y="0"/>
                  </a:lnTo>
                  <a:close/>
                </a:path>
              </a:pathLst>
            </a:custGeom>
            <a:solidFill>
              <a:srgbClr val="FFC000"/>
            </a:solidFill>
          </p:spPr>
          <p:txBody>
            <a:bodyPr wrap="square" lIns="0" tIns="0" rIns="0" bIns="0" rtlCol="0"/>
            <a:lstStyle/>
            <a:p>
              <a:endParaRPr/>
            </a:p>
          </p:txBody>
        </p:sp>
        <p:sp>
          <p:nvSpPr>
            <p:cNvPr id="60" name="object 16">
              <a:extLst>
                <a:ext uri="{FF2B5EF4-FFF2-40B4-BE49-F238E27FC236}">
                  <a16:creationId xmlns:a16="http://schemas.microsoft.com/office/drawing/2014/main" id="{15C82814-3F0F-17F9-479F-7056DB1D2EF1}"/>
                </a:ext>
              </a:extLst>
            </p:cNvPr>
            <p:cNvSpPr/>
            <p:nvPr/>
          </p:nvSpPr>
          <p:spPr>
            <a:xfrm>
              <a:off x="3643248" y="2571750"/>
              <a:ext cx="1572260" cy="1571625"/>
            </a:xfrm>
            <a:custGeom>
              <a:avLst/>
              <a:gdLst/>
              <a:ahLst/>
              <a:cxnLst/>
              <a:rect l="l" t="t" r="r" b="b"/>
              <a:pathLst>
                <a:path w="1572260" h="1571625">
                  <a:moveTo>
                    <a:pt x="0" y="785876"/>
                  </a:moveTo>
                  <a:lnTo>
                    <a:pt x="1434" y="737996"/>
                  </a:lnTo>
                  <a:lnTo>
                    <a:pt x="5683" y="690876"/>
                  </a:lnTo>
                  <a:lnTo>
                    <a:pt x="12663" y="644598"/>
                  </a:lnTo>
                  <a:lnTo>
                    <a:pt x="22293" y="599243"/>
                  </a:lnTo>
                  <a:lnTo>
                    <a:pt x="34491" y="554895"/>
                  </a:lnTo>
                  <a:lnTo>
                    <a:pt x="49174" y="511634"/>
                  </a:lnTo>
                  <a:lnTo>
                    <a:pt x="66259" y="469544"/>
                  </a:lnTo>
                  <a:lnTo>
                    <a:pt x="85665" y="428706"/>
                  </a:lnTo>
                  <a:lnTo>
                    <a:pt x="107310" y="389203"/>
                  </a:lnTo>
                  <a:lnTo>
                    <a:pt x="131110" y="351116"/>
                  </a:lnTo>
                  <a:lnTo>
                    <a:pt x="156984" y="314528"/>
                  </a:lnTo>
                  <a:lnTo>
                    <a:pt x="184850" y="279521"/>
                  </a:lnTo>
                  <a:lnTo>
                    <a:pt x="214625" y="246178"/>
                  </a:lnTo>
                  <a:lnTo>
                    <a:pt x="246227" y="214579"/>
                  </a:lnTo>
                  <a:lnTo>
                    <a:pt x="279574" y="184808"/>
                  </a:lnTo>
                  <a:lnTo>
                    <a:pt x="314583" y="156947"/>
                  </a:lnTo>
                  <a:lnTo>
                    <a:pt x="351172" y="131077"/>
                  </a:lnTo>
                  <a:lnTo>
                    <a:pt x="389259" y="107282"/>
                  </a:lnTo>
                  <a:lnTo>
                    <a:pt x="428762" y="85642"/>
                  </a:lnTo>
                  <a:lnTo>
                    <a:pt x="469598" y="66240"/>
                  </a:lnTo>
                  <a:lnTo>
                    <a:pt x="511685" y="49159"/>
                  </a:lnTo>
                  <a:lnTo>
                    <a:pt x="554942" y="34480"/>
                  </a:lnTo>
                  <a:lnTo>
                    <a:pt x="599284" y="22286"/>
                  </a:lnTo>
                  <a:lnTo>
                    <a:pt x="644631" y="12659"/>
                  </a:lnTo>
                  <a:lnTo>
                    <a:pt x="690900" y="5681"/>
                  </a:lnTo>
                  <a:lnTo>
                    <a:pt x="738009" y="1434"/>
                  </a:lnTo>
                  <a:lnTo>
                    <a:pt x="785876" y="0"/>
                  </a:lnTo>
                  <a:lnTo>
                    <a:pt x="833742" y="1434"/>
                  </a:lnTo>
                  <a:lnTo>
                    <a:pt x="880851" y="5681"/>
                  </a:lnTo>
                  <a:lnTo>
                    <a:pt x="927120" y="12659"/>
                  </a:lnTo>
                  <a:lnTo>
                    <a:pt x="972467" y="22286"/>
                  </a:lnTo>
                  <a:lnTo>
                    <a:pt x="1016809" y="34480"/>
                  </a:lnTo>
                  <a:lnTo>
                    <a:pt x="1060066" y="49159"/>
                  </a:lnTo>
                  <a:lnTo>
                    <a:pt x="1102153" y="66240"/>
                  </a:lnTo>
                  <a:lnTo>
                    <a:pt x="1142989" y="85642"/>
                  </a:lnTo>
                  <a:lnTo>
                    <a:pt x="1182492" y="107282"/>
                  </a:lnTo>
                  <a:lnTo>
                    <a:pt x="1220579" y="131077"/>
                  </a:lnTo>
                  <a:lnTo>
                    <a:pt x="1257168" y="156947"/>
                  </a:lnTo>
                  <a:lnTo>
                    <a:pt x="1292177" y="184808"/>
                  </a:lnTo>
                  <a:lnTo>
                    <a:pt x="1325524" y="214579"/>
                  </a:lnTo>
                  <a:lnTo>
                    <a:pt x="1357126" y="246178"/>
                  </a:lnTo>
                  <a:lnTo>
                    <a:pt x="1386901" y="279521"/>
                  </a:lnTo>
                  <a:lnTo>
                    <a:pt x="1414767" y="314528"/>
                  </a:lnTo>
                  <a:lnTo>
                    <a:pt x="1440641" y="351116"/>
                  </a:lnTo>
                  <a:lnTo>
                    <a:pt x="1464441" y="389203"/>
                  </a:lnTo>
                  <a:lnTo>
                    <a:pt x="1486086" y="428706"/>
                  </a:lnTo>
                  <a:lnTo>
                    <a:pt x="1505492" y="469544"/>
                  </a:lnTo>
                  <a:lnTo>
                    <a:pt x="1522577" y="511634"/>
                  </a:lnTo>
                  <a:lnTo>
                    <a:pt x="1537260" y="554895"/>
                  </a:lnTo>
                  <a:lnTo>
                    <a:pt x="1549458" y="599243"/>
                  </a:lnTo>
                  <a:lnTo>
                    <a:pt x="1559088" y="644598"/>
                  </a:lnTo>
                  <a:lnTo>
                    <a:pt x="1566068" y="690876"/>
                  </a:lnTo>
                  <a:lnTo>
                    <a:pt x="1570317" y="737996"/>
                  </a:lnTo>
                  <a:lnTo>
                    <a:pt x="1571752" y="785876"/>
                  </a:lnTo>
                  <a:lnTo>
                    <a:pt x="1570317" y="833741"/>
                  </a:lnTo>
                  <a:lnTo>
                    <a:pt x="1566068" y="880849"/>
                  </a:lnTo>
                  <a:lnTo>
                    <a:pt x="1559088" y="927115"/>
                  </a:lnTo>
                  <a:lnTo>
                    <a:pt x="1549458" y="972459"/>
                  </a:lnTo>
                  <a:lnTo>
                    <a:pt x="1537260" y="1016798"/>
                  </a:lnTo>
                  <a:lnTo>
                    <a:pt x="1522577" y="1060050"/>
                  </a:lnTo>
                  <a:lnTo>
                    <a:pt x="1505492" y="1102132"/>
                  </a:lnTo>
                  <a:lnTo>
                    <a:pt x="1486086" y="1142962"/>
                  </a:lnTo>
                  <a:lnTo>
                    <a:pt x="1464441" y="1182459"/>
                  </a:lnTo>
                  <a:lnTo>
                    <a:pt x="1440641" y="1220540"/>
                  </a:lnTo>
                  <a:lnTo>
                    <a:pt x="1414767" y="1257122"/>
                  </a:lnTo>
                  <a:lnTo>
                    <a:pt x="1386901" y="1292124"/>
                  </a:lnTo>
                  <a:lnTo>
                    <a:pt x="1357126" y="1325464"/>
                  </a:lnTo>
                  <a:lnTo>
                    <a:pt x="1325524" y="1357059"/>
                  </a:lnTo>
                  <a:lnTo>
                    <a:pt x="1292177" y="1386827"/>
                  </a:lnTo>
                  <a:lnTo>
                    <a:pt x="1257168" y="1414686"/>
                  </a:lnTo>
                  <a:lnTo>
                    <a:pt x="1220579" y="1440553"/>
                  </a:lnTo>
                  <a:lnTo>
                    <a:pt x="1182492" y="1464347"/>
                  </a:lnTo>
                  <a:lnTo>
                    <a:pt x="1142989" y="1485985"/>
                  </a:lnTo>
                  <a:lnTo>
                    <a:pt x="1102153" y="1505386"/>
                  </a:lnTo>
                  <a:lnTo>
                    <a:pt x="1060066" y="1522466"/>
                  </a:lnTo>
                  <a:lnTo>
                    <a:pt x="1016809" y="1537144"/>
                  </a:lnTo>
                  <a:lnTo>
                    <a:pt x="972467" y="1549338"/>
                  </a:lnTo>
                  <a:lnTo>
                    <a:pt x="927120" y="1558965"/>
                  </a:lnTo>
                  <a:lnTo>
                    <a:pt x="880851" y="1565943"/>
                  </a:lnTo>
                  <a:lnTo>
                    <a:pt x="833742" y="1570191"/>
                  </a:lnTo>
                  <a:lnTo>
                    <a:pt x="785876" y="1571625"/>
                  </a:lnTo>
                  <a:lnTo>
                    <a:pt x="738009" y="1570191"/>
                  </a:lnTo>
                  <a:lnTo>
                    <a:pt x="690900" y="1565943"/>
                  </a:lnTo>
                  <a:lnTo>
                    <a:pt x="644631" y="1558965"/>
                  </a:lnTo>
                  <a:lnTo>
                    <a:pt x="599284" y="1549338"/>
                  </a:lnTo>
                  <a:lnTo>
                    <a:pt x="554942" y="1537144"/>
                  </a:lnTo>
                  <a:lnTo>
                    <a:pt x="511685" y="1522466"/>
                  </a:lnTo>
                  <a:lnTo>
                    <a:pt x="469598" y="1505386"/>
                  </a:lnTo>
                  <a:lnTo>
                    <a:pt x="428762" y="1485985"/>
                  </a:lnTo>
                  <a:lnTo>
                    <a:pt x="389259" y="1464347"/>
                  </a:lnTo>
                  <a:lnTo>
                    <a:pt x="351172" y="1440553"/>
                  </a:lnTo>
                  <a:lnTo>
                    <a:pt x="314583" y="1414686"/>
                  </a:lnTo>
                  <a:lnTo>
                    <a:pt x="279574" y="1386827"/>
                  </a:lnTo>
                  <a:lnTo>
                    <a:pt x="246227" y="1357059"/>
                  </a:lnTo>
                  <a:lnTo>
                    <a:pt x="214625" y="1325464"/>
                  </a:lnTo>
                  <a:lnTo>
                    <a:pt x="184850" y="1292124"/>
                  </a:lnTo>
                  <a:lnTo>
                    <a:pt x="156984" y="1257122"/>
                  </a:lnTo>
                  <a:lnTo>
                    <a:pt x="131110" y="1220540"/>
                  </a:lnTo>
                  <a:lnTo>
                    <a:pt x="107310" y="1182459"/>
                  </a:lnTo>
                  <a:lnTo>
                    <a:pt x="85665" y="1142962"/>
                  </a:lnTo>
                  <a:lnTo>
                    <a:pt x="66259" y="1102132"/>
                  </a:lnTo>
                  <a:lnTo>
                    <a:pt x="49174" y="1060050"/>
                  </a:lnTo>
                  <a:lnTo>
                    <a:pt x="34491" y="1016798"/>
                  </a:lnTo>
                  <a:lnTo>
                    <a:pt x="22293" y="972459"/>
                  </a:lnTo>
                  <a:lnTo>
                    <a:pt x="12663" y="927115"/>
                  </a:lnTo>
                  <a:lnTo>
                    <a:pt x="5683" y="880849"/>
                  </a:lnTo>
                  <a:lnTo>
                    <a:pt x="1434" y="833741"/>
                  </a:lnTo>
                  <a:lnTo>
                    <a:pt x="0" y="785876"/>
                  </a:lnTo>
                  <a:close/>
                </a:path>
              </a:pathLst>
            </a:custGeom>
            <a:ln w="25400">
              <a:solidFill>
                <a:srgbClr val="FFC000"/>
              </a:solidFill>
            </a:ln>
          </p:spPr>
          <p:txBody>
            <a:bodyPr wrap="square" lIns="0" tIns="0" rIns="0" bIns="0" rtlCol="0"/>
            <a:lstStyle/>
            <a:p>
              <a:endParaRPr/>
            </a:p>
          </p:txBody>
        </p:sp>
      </p:grpSp>
      <p:grpSp>
        <p:nvGrpSpPr>
          <p:cNvPr id="61" name="Group 60">
            <a:extLst>
              <a:ext uri="{FF2B5EF4-FFF2-40B4-BE49-F238E27FC236}">
                <a16:creationId xmlns:a16="http://schemas.microsoft.com/office/drawing/2014/main" id="{43FEA25A-E710-D0A4-176E-A319A5D6C319}"/>
              </a:ext>
            </a:extLst>
          </p:cNvPr>
          <p:cNvGrpSpPr/>
          <p:nvPr/>
        </p:nvGrpSpPr>
        <p:grpSpPr>
          <a:xfrm>
            <a:off x="7494038" y="838293"/>
            <a:ext cx="985647" cy="983001"/>
            <a:chOff x="1571625" y="2464561"/>
            <a:chExt cx="1929130" cy="1786255"/>
          </a:xfrm>
        </p:grpSpPr>
        <p:sp>
          <p:nvSpPr>
            <p:cNvPr id="62" name="object 12">
              <a:extLst>
                <a:ext uri="{FF2B5EF4-FFF2-40B4-BE49-F238E27FC236}">
                  <a16:creationId xmlns:a16="http://schemas.microsoft.com/office/drawing/2014/main" id="{C8D151F1-382D-1FAB-2942-BE9EC3C7956F}"/>
                </a:ext>
              </a:extLst>
            </p:cNvPr>
            <p:cNvSpPr/>
            <p:nvPr/>
          </p:nvSpPr>
          <p:spPr>
            <a:xfrm>
              <a:off x="1683257" y="2911094"/>
              <a:ext cx="111760" cy="893444"/>
            </a:xfrm>
            <a:custGeom>
              <a:avLst/>
              <a:gdLst/>
              <a:ahLst/>
              <a:cxnLst/>
              <a:rect l="l" t="t" r="r" b="b"/>
              <a:pathLst>
                <a:path w="111760" h="893445">
                  <a:moveTo>
                    <a:pt x="0" y="0"/>
                  </a:moveTo>
                  <a:lnTo>
                    <a:pt x="111633" y="0"/>
                  </a:lnTo>
                  <a:lnTo>
                    <a:pt x="111633"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63" name="Group 62">
              <a:extLst>
                <a:ext uri="{FF2B5EF4-FFF2-40B4-BE49-F238E27FC236}">
                  <a16:creationId xmlns:a16="http://schemas.microsoft.com/office/drawing/2014/main" id="{DA6B4413-E310-E4EE-51D9-736CE46D005D}"/>
                </a:ext>
              </a:extLst>
            </p:cNvPr>
            <p:cNvGrpSpPr/>
            <p:nvPr/>
          </p:nvGrpSpPr>
          <p:grpSpPr>
            <a:xfrm>
              <a:off x="1571625" y="2464561"/>
              <a:ext cx="1929130" cy="1786255"/>
              <a:chOff x="1571625" y="2464561"/>
              <a:chExt cx="1929130" cy="1786255"/>
            </a:xfrm>
          </p:grpSpPr>
          <p:sp>
            <p:nvSpPr>
              <p:cNvPr id="1024" name="object 11">
                <a:extLst>
                  <a:ext uri="{FF2B5EF4-FFF2-40B4-BE49-F238E27FC236}">
                    <a16:creationId xmlns:a16="http://schemas.microsoft.com/office/drawing/2014/main" id="{1355A1E0-340E-2478-4778-8E8D1405C472}"/>
                  </a:ext>
                </a:extLst>
              </p:cNvPr>
              <p:cNvSpPr/>
              <p:nvPr/>
            </p:nvSpPr>
            <p:spPr>
              <a:xfrm>
                <a:off x="1571625" y="2911094"/>
                <a:ext cx="55880" cy="893444"/>
              </a:xfrm>
              <a:custGeom>
                <a:avLst/>
                <a:gdLst/>
                <a:ahLst/>
                <a:cxnLst/>
                <a:rect l="l" t="t" r="r" b="b"/>
                <a:pathLst>
                  <a:path w="55880" h="893445">
                    <a:moveTo>
                      <a:pt x="0" y="0"/>
                    </a:moveTo>
                    <a:lnTo>
                      <a:pt x="55752" y="0"/>
                    </a:lnTo>
                    <a:lnTo>
                      <a:pt x="55752"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1025" name="Group 1024">
                <a:extLst>
                  <a:ext uri="{FF2B5EF4-FFF2-40B4-BE49-F238E27FC236}">
                    <a16:creationId xmlns:a16="http://schemas.microsoft.com/office/drawing/2014/main" id="{E01BBEA0-3104-9A51-7E2F-873E083DC202}"/>
                  </a:ext>
                </a:extLst>
              </p:cNvPr>
              <p:cNvGrpSpPr/>
              <p:nvPr/>
            </p:nvGrpSpPr>
            <p:grpSpPr>
              <a:xfrm>
                <a:off x="1571625" y="2464561"/>
                <a:ext cx="1929130" cy="1786255"/>
                <a:chOff x="1571625" y="2464561"/>
                <a:chExt cx="1929130" cy="1786255"/>
              </a:xfrm>
            </p:grpSpPr>
            <p:sp>
              <p:nvSpPr>
                <p:cNvPr id="1027" name="object 10">
                  <a:extLst>
                    <a:ext uri="{FF2B5EF4-FFF2-40B4-BE49-F238E27FC236}">
                      <a16:creationId xmlns:a16="http://schemas.microsoft.com/office/drawing/2014/main" id="{8F23EFE4-AF22-B4BD-C691-64707A9F4399}"/>
                    </a:ext>
                  </a:extLst>
                </p:cNvPr>
                <p:cNvSpPr/>
                <p:nvPr/>
              </p:nvSpPr>
              <p:spPr>
                <a:xfrm>
                  <a:off x="1571625" y="2464561"/>
                  <a:ext cx="1929130" cy="1786255"/>
                </a:xfrm>
                <a:custGeom>
                  <a:avLst/>
                  <a:gdLst/>
                  <a:ahLst/>
                  <a:cxnLst/>
                  <a:rect l="l" t="t" r="r" b="b"/>
                  <a:pathLst>
                    <a:path w="1929129" h="1786254">
                      <a:moveTo>
                        <a:pt x="55752" y="446532"/>
                      </a:moveTo>
                      <a:lnTo>
                        <a:pt x="0" y="446532"/>
                      </a:lnTo>
                      <a:lnTo>
                        <a:pt x="0" y="1339469"/>
                      </a:lnTo>
                      <a:lnTo>
                        <a:pt x="55752" y="1339469"/>
                      </a:lnTo>
                      <a:lnTo>
                        <a:pt x="55752" y="446532"/>
                      </a:lnTo>
                      <a:close/>
                    </a:path>
                    <a:path w="1929129" h="1786254">
                      <a:moveTo>
                        <a:pt x="223266" y="446532"/>
                      </a:moveTo>
                      <a:lnTo>
                        <a:pt x="111632" y="446532"/>
                      </a:lnTo>
                      <a:lnTo>
                        <a:pt x="111632" y="1339469"/>
                      </a:lnTo>
                      <a:lnTo>
                        <a:pt x="223266" y="1339469"/>
                      </a:lnTo>
                      <a:lnTo>
                        <a:pt x="223266" y="446532"/>
                      </a:lnTo>
                      <a:close/>
                    </a:path>
                    <a:path w="1929129" h="1786254">
                      <a:moveTo>
                        <a:pt x="1035812" y="0"/>
                      </a:moveTo>
                      <a:lnTo>
                        <a:pt x="1035812" y="446532"/>
                      </a:lnTo>
                      <a:lnTo>
                        <a:pt x="279019" y="446532"/>
                      </a:lnTo>
                      <a:lnTo>
                        <a:pt x="279019" y="1339469"/>
                      </a:lnTo>
                      <a:lnTo>
                        <a:pt x="1035812" y="1339469"/>
                      </a:lnTo>
                      <a:lnTo>
                        <a:pt x="1035812" y="1786001"/>
                      </a:lnTo>
                      <a:lnTo>
                        <a:pt x="1928749" y="893063"/>
                      </a:lnTo>
                      <a:lnTo>
                        <a:pt x="1035812" y="0"/>
                      </a:lnTo>
                      <a:close/>
                    </a:path>
                  </a:pathLst>
                </a:custGeom>
                <a:solidFill>
                  <a:srgbClr val="4F81BC"/>
                </a:solidFill>
              </p:spPr>
              <p:txBody>
                <a:bodyPr wrap="square" lIns="0" tIns="0" rIns="0" bIns="0" rtlCol="0"/>
                <a:lstStyle/>
                <a:p>
                  <a:endParaRPr/>
                </a:p>
              </p:txBody>
            </p:sp>
            <p:sp>
              <p:nvSpPr>
                <p:cNvPr id="1028" name="object 13">
                  <a:extLst>
                    <a:ext uri="{FF2B5EF4-FFF2-40B4-BE49-F238E27FC236}">
                      <a16:creationId xmlns:a16="http://schemas.microsoft.com/office/drawing/2014/main" id="{D0B0AE21-54F3-6662-C506-F375F0E1AC6A}"/>
                    </a:ext>
                  </a:extLst>
                </p:cNvPr>
                <p:cNvSpPr/>
                <p:nvPr/>
              </p:nvSpPr>
              <p:spPr>
                <a:xfrm>
                  <a:off x="1850644" y="2464561"/>
                  <a:ext cx="1649730" cy="1786255"/>
                </a:xfrm>
                <a:custGeom>
                  <a:avLst/>
                  <a:gdLst/>
                  <a:ahLst/>
                  <a:cxnLst/>
                  <a:rect l="l" t="t" r="r" b="b"/>
                  <a:pathLst>
                    <a:path w="1649729" h="1786254">
                      <a:moveTo>
                        <a:pt x="0" y="446532"/>
                      </a:moveTo>
                      <a:lnTo>
                        <a:pt x="756793" y="446532"/>
                      </a:lnTo>
                      <a:lnTo>
                        <a:pt x="756793" y="0"/>
                      </a:lnTo>
                      <a:lnTo>
                        <a:pt x="1649730" y="893063"/>
                      </a:lnTo>
                      <a:lnTo>
                        <a:pt x="756793" y="1786001"/>
                      </a:lnTo>
                      <a:lnTo>
                        <a:pt x="756793" y="1339469"/>
                      </a:lnTo>
                      <a:lnTo>
                        <a:pt x="0" y="1339469"/>
                      </a:lnTo>
                      <a:lnTo>
                        <a:pt x="0" y="446532"/>
                      </a:lnTo>
                      <a:close/>
                    </a:path>
                  </a:pathLst>
                </a:custGeom>
                <a:ln w="25400">
                  <a:solidFill>
                    <a:srgbClr val="385D89"/>
                  </a:solidFill>
                </a:ln>
              </p:spPr>
              <p:txBody>
                <a:bodyPr wrap="square" lIns="0" tIns="0" rIns="0" bIns="0" rtlCol="0"/>
                <a:lstStyle/>
                <a:p>
                  <a:endParaRPr/>
                </a:p>
              </p:txBody>
            </p:sp>
          </p:grpSp>
        </p:grpSp>
      </p:grpSp>
      <p:grpSp>
        <p:nvGrpSpPr>
          <p:cNvPr id="1029" name="Group 1028">
            <a:extLst>
              <a:ext uri="{FF2B5EF4-FFF2-40B4-BE49-F238E27FC236}">
                <a16:creationId xmlns:a16="http://schemas.microsoft.com/office/drawing/2014/main" id="{79E791E1-B889-2003-5BA4-97FB5AA8115E}"/>
              </a:ext>
            </a:extLst>
          </p:cNvPr>
          <p:cNvGrpSpPr/>
          <p:nvPr/>
        </p:nvGrpSpPr>
        <p:grpSpPr>
          <a:xfrm>
            <a:off x="8919966" y="922644"/>
            <a:ext cx="854227" cy="851934"/>
            <a:chOff x="3643248" y="2571750"/>
            <a:chExt cx="1572260" cy="1571625"/>
          </a:xfrm>
        </p:grpSpPr>
        <p:sp>
          <p:nvSpPr>
            <p:cNvPr id="1030" name="object 15">
              <a:extLst>
                <a:ext uri="{FF2B5EF4-FFF2-40B4-BE49-F238E27FC236}">
                  <a16:creationId xmlns:a16="http://schemas.microsoft.com/office/drawing/2014/main" id="{69C8F5E3-F654-CDE5-1476-C4C332A4DE86}"/>
                </a:ext>
              </a:extLst>
            </p:cNvPr>
            <p:cNvSpPr/>
            <p:nvPr/>
          </p:nvSpPr>
          <p:spPr>
            <a:xfrm>
              <a:off x="3643248" y="2571750"/>
              <a:ext cx="1572260" cy="1571625"/>
            </a:xfrm>
            <a:custGeom>
              <a:avLst/>
              <a:gdLst/>
              <a:ahLst/>
              <a:cxnLst/>
              <a:rect l="l" t="t" r="r" b="b"/>
              <a:pathLst>
                <a:path w="1572260" h="1571625">
                  <a:moveTo>
                    <a:pt x="785876" y="0"/>
                  </a:moveTo>
                  <a:lnTo>
                    <a:pt x="738009" y="1434"/>
                  </a:lnTo>
                  <a:lnTo>
                    <a:pt x="690900" y="5681"/>
                  </a:lnTo>
                  <a:lnTo>
                    <a:pt x="644631" y="12659"/>
                  </a:lnTo>
                  <a:lnTo>
                    <a:pt x="599284" y="22286"/>
                  </a:lnTo>
                  <a:lnTo>
                    <a:pt x="554942" y="34480"/>
                  </a:lnTo>
                  <a:lnTo>
                    <a:pt x="511685" y="49159"/>
                  </a:lnTo>
                  <a:lnTo>
                    <a:pt x="469598" y="66240"/>
                  </a:lnTo>
                  <a:lnTo>
                    <a:pt x="428762" y="85642"/>
                  </a:lnTo>
                  <a:lnTo>
                    <a:pt x="389259" y="107282"/>
                  </a:lnTo>
                  <a:lnTo>
                    <a:pt x="351172" y="131077"/>
                  </a:lnTo>
                  <a:lnTo>
                    <a:pt x="314583" y="156947"/>
                  </a:lnTo>
                  <a:lnTo>
                    <a:pt x="279574" y="184808"/>
                  </a:lnTo>
                  <a:lnTo>
                    <a:pt x="246227" y="214579"/>
                  </a:lnTo>
                  <a:lnTo>
                    <a:pt x="214625" y="246178"/>
                  </a:lnTo>
                  <a:lnTo>
                    <a:pt x="184850" y="279521"/>
                  </a:lnTo>
                  <a:lnTo>
                    <a:pt x="156984" y="314528"/>
                  </a:lnTo>
                  <a:lnTo>
                    <a:pt x="131110" y="351116"/>
                  </a:lnTo>
                  <a:lnTo>
                    <a:pt x="107310" y="389203"/>
                  </a:lnTo>
                  <a:lnTo>
                    <a:pt x="85665" y="428706"/>
                  </a:lnTo>
                  <a:lnTo>
                    <a:pt x="66259" y="469544"/>
                  </a:lnTo>
                  <a:lnTo>
                    <a:pt x="49174" y="511634"/>
                  </a:lnTo>
                  <a:lnTo>
                    <a:pt x="34491" y="554895"/>
                  </a:lnTo>
                  <a:lnTo>
                    <a:pt x="22293" y="599243"/>
                  </a:lnTo>
                  <a:lnTo>
                    <a:pt x="12663" y="644598"/>
                  </a:lnTo>
                  <a:lnTo>
                    <a:pt x="5683" y="690876"/>
                  </a:lnTo>
                  <a:lnTo>
                    <a:pt x="1434" y="737996"/>
                  </a:lnTo>
                  <a:lnTo>
                    <a:pt x="0" y="785876"/>
                  </a:lnTo>
                  <a:lnTo>
                    <a:pt x="1434" y="833741"/>
                  </a:lnTo>
                  <a:lnTo>
                    <a:pt x="5683" y="880849"/>
                  </a:lnTo>
                  <a:lnTo>
                    <a:pt x="12663" y="927115"/>
                  </a:lnTo>
                  <a:lnTo>
                    <a:pt x="22293" y="972459"/>
                  </a:lnTo>
                  <a:lnTo>
                    <a:pt x="34491" y="1016798"/>
                  </a:lnTo>
                  <a:lnTo>
                    <a:pt x="49174" y="1060050"/>
                  </a:lnTo>
                  <a:lnTo>
                    <a:pt x="66259" y="1102132"/>
                  </a:lnTo>
                  <a:lnTo>
                    <a:pt x="85665" y="1142962"/>
                  </a:lnTo>
                  <a:lnTo>
                    <a:pt x="107310" y="1182459"/>
                  </a:lnTo>
                  <a:lnTo>
                    <a:pt x="131110" y="1220540"/>
                  </a:lnTo>
                  <a:lnTo>
                    <a:pt x="156984" y="1257122"/>
                  </a:lnTo>
                  <a:lnTo>
                    <a:pt x="184850" y="1292124"/>
                  </a:lnTo>
                  <a:lnTo>
                    <a:pt x="214625" y="1325464"/>
                  </a:lnTo>
                  <a:lnTo>
                    <a:pt x="246227" y="1357059"/>
                  </a:lnTo>
                  <a:lnTo>
                    <a:pt x="279574" y="1386827"/>
                  </a:lnTo>
                  <a:lnTo>
                    <a:pt x="314583" y="1414686"/>
                  </a:lnTo>
                  <a:lnTo>
                    <a:pt x="351172" y="1440553"/>
                  </a:lnTo>
                  <a:lnTo>
                    <a:pt x="389259" y="1464347"/>
                  </a:lnTo>
                  <a:lnTo>
                    <a:pt x="428762" y="1485985"/>
                  </a:lnTo>
                  <a:lnTo>
                    <a:pt x="469598" y="1505386"/>
                  </a:lnTo>
                  <a:lnTo>
                    <a:pt x="511685" y="1522466"/>
                  </a:lnTo>
                  <a:lnTo>
                    <a:pt x="554942" y="1537144"/>
                  </a:lnTo>
                  <a:lnTo>
                    <a:pt x="599284" y="1549338"/>
                  </a:lnTo>
                  <a:lnTo>
                    <a:pt x="644631" y="1558965"/>
                  </a:lnTo>
                  <a:lnTo>
                    <a:pt x="690900" y="1565943"/>
                  </a:lnTo>
                  <a:lnTo>
                    <a:pt x="738009" y="1570191"/>
                  </a:lnTo>
                  <a:lnTo>
                    <a:pt x="785876" y="1571625"/>
                  </a:lnTo>
                  <a:lnTo>
                    <a:pt x="833742" y="1570191"/>
                  </a:lnTo>
                  <a:lnTo>
                    <a:pt x="880851" y="1565943"/>
                  </a:lnTo>
                  <a:lnTo>
                    <a:pt x="927120" y="1558965"/>
                  </a:lnTo>
                  <a:lnTo>
                    <a:pt x="972467" y="1549338"/>
                  </a:lnTo>
                  <a:lnTo>
                    <a:pt x="1016809" y="1537144"/>
                  </a:lnTo>
                  <a:lnTo>
                    <a:pt x="1060066" y="1522466"/>
                  </a:lnTo>
                  <a:lnTo>
                    <a:pt x="1102153" y="1505386"/>
                  </a:lnTo>
                  <a:lnTo>
                    <a:pt x="1142989" y="1485985"/>
                  </a:lnTo>
                  <a:lnTo>
                    <a:pt x="1182492" y="1464347"/>
                  </a:lnTo>
                  <a:lnTo>
                    <a:pt x="1220579" y="1440553"/>
                  </a:lnTo>
                  <a:lnTo>
                    <a:pt x="1257168" y="1414686"/>
                  </a:lnTo>
                  <a:lnTo>
                    <a:pt x="1292177" y="1386827"/>
                  </a:lnTo>
                  <a:lnTo>
                    <a:pt x="1325524" y="1357059"/>
                  </a:lnTo>
                  <a:lnTo>
                    <a:pt x="1357126" y="1325464"/>
                  </a:lnTo>
                  <a:lnTo>
                    <a:pt x="1386901" y="1292124"/>
                  </a:lnTo>
                  <a:lnTo>
                    <a:pt x="1414767" y="1257122"/>
                  </a:lnTo>
                  <a:lnTo>
                    <a:pt x="1440641" y="1220540"/>
                  </a:lnTo>
                  <a:lnTo>
                    <a:pt x="1464441" y="1182459"/>
                  </a:lnTo>
                  <a:lnTo>
                    <a:pt x="1486086" y="1142962"/>
                  </a:lnTo>
                  <a:lnTo>
                    <a:pt x="1505492" y="1102132"/>
                  </a:lnTo>
                  <a:lnTo>
                    <a:pt x="1522577" y="1060050"/>
                  </a:lnTo>
                  <a:lnTo>
                    <a:pt x="1537260" y="1016798"/>
                  </a:lnTo>
                  <a:lnTo>
                    <a:pt x="1549458" y="972459"/>
                  </a:lnTo>
                  <a:lnTo>
                    <a:pt x="1559088" y="927115"/>
                  </a:lnTo>
                  <a:lnTo>
                    <a:pt x="1566068" y="880849"/>
                  </a:lnTo>
                  <a:lnTo>
                    <a:pt x="1570317" y="833741"/>
                  </a:lnTo>
                  <a:lnTo>
                    <a:pt x="1571752" y="785876"/>
                  </a:lnTo>
                  <a:lnTo>
                    <a:pt x="1570317" y="737996"/>
                  </a:lnTo>
                  <a:lnTo>
                    <a:pt x="1566068" y="690876"/>
                  </a:lnTo>
                  <a:lnTo>
                    <a:pt x="1559088" y="644598"/>
                  </a:lnTo>
                  <a:lnTo>
                    <a:pt x="1549458" y="599243"/>
                  </a:lnTo>
                  <a:lnTo>
                    <a:pt x="1537260" y="554895"/>
                  </a:lnTo>
                  <a:lnTo>
                    <a:pt x="1522577" y="511634"/>
                  </a:lnTo>
                  <a:lnTo>
                    <a:pt x="1505492" y="469544"/>
                  </a:lnTo>
                  <a:lnTo>
                    <a:pt x="1486086" y="428706"/>
                  </a:lnTo>
                  <a:lnTo>
                    <a:pt x="1464441" y="389203"/>
                  </a:lnTo>
                  <a:lnTo>
                    <a:pt x="1440641" y="351116"/>
                  </a:lnTo>
                  <a:lnTo>
                    <a:pt x="1414767" y="314528"/>
                  </a:lnTo>
                  <a:lnTo>
                    <a:pt x="1386901" y="279521"/>
                  </a:lnTo>
                  <a:lnTo>
                    <a:pt x="1357126" y="246178"/>
                  </a:lnTo>
                  <a:lnTo>
                    <a:pt x="1325524" y="214579"/>
                  </a:lnTo>
                  <a:lnTo>
                    <a:pt x="1292177" y="184808"/>
                  </a:lnTo>
                  <a:lnTo>
                    <a:pt x="1257168" y="156947"/>
                  </a:lnTo>
                  <a:lnTo>
                    <a:pt x="1220579" y="131077"/>
                  </a:lnTo>
                  <a:lnTo>
                    <a:pt x="1182492" y="107282"/>
                  </a:lnTo>
                  <a:lnTo>
                    <a:pt x="1142989" y="85642"/>
                  </a:lnTo>
                  <a:lnTo>
                    <a:pt x="1102153" y="66240"/>
                  </a:lnTo>
                  <a:lnTo>
                    <a:pt x="1060066" y="49159"/>
                  </a:lnTo>
                  <a:lnTo>
                    <a:pt x="1016809" y="34480"/>
                  </a:lnTo>
                  <a:lnTo>
                    <a:pt x="972467" y="22286"/>
                  </a:lnTo>
                  <a:lnTo>
                    <a:pt x="927120" y="12659"/>
                  </a:lnTo>
                  <a:lnTo>
                    <a:pt x="880851" y="5681"/>
                  </a:lnTo>
                  <a:lnTo>
                    <a:pt x="833742" y="1434"/>
                  </a:lnTo>
                  <a:lnTo>
                    <a:pt x="785876" y="0"/>
                  </a:lnTo>
                  <a:close/>
                </a:path>
              </a:pathLst>
            </a:custGeom>
            <a:solidFill>
              <a:srgbClr val="FFC000"/>
            </a:solidFill>
          </p:spPr>
          <p:txBody>
            <a:bodyPr wrap="square" lIns="0" tIns="0" rIns="0" bIns="0" rtlCol="0"/>
            <a:lstStyle/>
            <a:p>
              <a:endParaRPr/>
            </a:p>
          </p:txBody>
        </p:sp>
        <p:sp>
          <p:nvSpPr>
            <p:cNvPr id="1031" name="object 16">
              <a:extLst>
                <a:ext uri="{FF2B5EF4-FFF2-40B4-BE49-F238E27FC236}">
                  <a16:creationId xmlns:a16="http://schemas.microsoft.com/office/drawing/2014/main" id="{B3606110-2E09-FBE0-42F9-08D756FACAA1}"/>
                </a:ext>
              </a:extLst>
            </p:cNvPr>
            <p:cNvSpPr/>
            <p:nvPr/>
          </p:nvSpPr>
          <p:spPr>
            <a:xfrm>
              <a:off x="3643248" y="2571750"/>
              <a:ext cx="1572260" cy="1571625"/>
            </a:xfrm>
            <a:custGeom>
              <a:avLst/>
              <a:gdLst/>
              <a:ahLst/>
              <a:cxnLst/>
              <a:rect l="l" t="t" r="r" b="b"/>
              <a:pathLst>
                <a:path w="1572260" h="1571625">
                  <a:moveTo>
                    <a:pt x="0" y="785876"/>
                  </a:moveTo>
                  <a:lnTo>
                    <a:pt x="1434" y="737996"/>
                  </a:lnTo>
                  <a:lnTo>
                    <a:pt x="5683" y="690876"/>
                  </a:lnTo>
                  <a:lnTo>
                    <a:pt x="12663" y="644598"/>
                  </a:lnTo>
                  <a:lnTo>
                    <a:pt x="22293" y="599243"/>
                  </a:lnTo>
                  <a:lnTo>
                    <a:pt x="34491" y="554895"/>
                  </a:lnTo>
                  <a:lnTo>
                    <a:pt x="49174" y="511634"/>
                  </a:lnTo>
                  <a:lnTo>
                    <a:pt x="66259" y="469544"/>
                  </a:lnTo>
                  <a:lnTo>
                    <a:pt x="85665" y="428706"/>
                  </a:lnTo>
                  <a:lnTo>
                    <a:pt x="107310" y="389203"/>
                  </a:lnTo>
                  <a:lnTo>
                    <a:pt x="131110" y="351116"/>
                  </a:lnTo>
                  <a:lnTo>
                    <a:pt x="156984" y="314528"/>
                  </a:lnTo>
                  <a:lnTo>
                    <a:pt x="184850" y="279521"/>
                  </a:lnTo>
                  <a:lnTo>
                    <a:pt x="214625" y="246178"/>
                  </a:lnTo>
                  <a:lnTo>
                    <a:pt x="246227" y="214579"/>
                  </a:lnTo>
                  <a:lnTo>
                    <a:pt x="279574" y="184808"/>
                  </a:lnTo>
                  <a:lnTo>
                    <a:pt x="314583" y="156947"/>
                  </a:lnTo>
                  <a:lnTo>
                    <a:pt x="351172" y="131077"/>
                  </a:lnTo>
                  <a:lnTo>
                    <a:pt x="389259" y="107282"/>
                  </a:lnTo>
                  <a:lnTo>
                    <a:pt x="428762" y="85642"/>
                  </a:lnTo>
                  <a:lnTo>
                    <a:pt x="469598" y="66240"/>
                  </a:lnTo>
                  <a:lnTo>
                    <a:pt x="511685" y="49159"/>
                  </a:lnTo>
                  <a:lnTo>
                    <a:pt x="554942" y="34480"/>
                  </a:lnTo>
                  <a:lnTo>
                    <a:pt x="599284" y="22286"/>
                  </a:lnTo>
                  <a:lnTo>
                    <a:pt x="644631" y="12659"/>
                  </a:lnTo>
                  <a:lnTo>
                    <a:pt x="690900" y="5681"/>
                  </a:lnTo>
                  <a:lnTo>
                    <a:pt x="738009" y="1434"/>
                  </a:lnTo>
                  <a:lnTo>
                    <a:pt x="785876" y="0"/>
                  </a:lnTo>
                  <a:lnTo>
                    <a:pt x="833742" y="1434"/>
                  </a:lnTo>
                  <a:lnTo>
                    <a:pt x="880851" y="5681"/>
                  </a:lnTo>
                  <a:lnTo>
                    <a:pt x="927120" y="12659"/>
                  </a:lnTo>
                  <a:lnTo>
                    <a:pt x="972467" y="22286"/>
                  </a:lnTo>
                  <a:lnTo>
                    <a:pt x="1016809" y="34480"/>
                  </a:lnTo>
                  <a:lnTo>
                    <a:pt x="1060066" y="49159"/>
                  </a:lnTo>
                  <a:lnTo>
                    <a:pt x="1102153" y="66240"/>
                  </a:lnTo>
                  <a:lnTo>
                    <a:pt x="1142989" y="85642"/>
                  </a:lnTo>
                  <a:lnTo>
                    <a:pt x="1182492" y="107282"/>
                  </a:lnTo>
                  <a:lnTo>
                    <a:pt x="1220579" y="131077"/>
                  </a:lnTo>
                  <a:lnTo>
                    <a:pt x="1257168" y="156947"/>
                  </a:lnTo>
                  <a:lnTo>
                    <a:pt x="1292177" y="184808"/>
                  </a:lnTo>
                  <a:lnTo>
                    <a:pt x="1325524" y="214579"/>
                  </a:lnTo>
                  <a:lnTo>
                    <a:pt x="1357126" y="246178"/>
                  </a:lnTo>
                  <a:lnTo>
                    <a:pt x="1386901" y="279521"/>
                  </a:lnTo>
                  <a:lnTo>
                    <a:pt x="1414767" y="314528"/>
                  </a:lnTo>
                  <a:lnTo>
                    <a:pt x="1440641" y="351116"/>
                  </a:lnTo>
                  <a:lnTo>
                    <a:pt x="1464441" y="389203"/>
                  </a:lnTo>
                  <a:lnTo>
                    <a:pt x="1486086" y="428706"/>
                  </a:lnTo>
                  <a:lnTo>
                    <a:pt x="1505492" y="469544"/>
                  </a:lnTo>
                  <a:lnTo>
                    <a:pt x="1522577" y="511634"/>
                  </a:lnTo>
                  <a:lnTo>
                    <a:pt x="1537260" y="554895"/>
                  </a:lnTo>
                  <a:lnTo>
                    <a:pt x="1549458" y="599243"/>
                  </a:lnTo>
                  <a:lnTo>
                    <a:pt x="1559088" y="644598"/>
                  </a:lnTo>
                  <a:lnTo>
                    <a:pt x="1566068" y="690876"/>
                  </a:lnTo>
                  <a:lnTo>
                    <a:pt x="1570317" y="737996"/>
                  </a:lnTo>
                  <a:lnTo>
                    <a:pt x="1571752" y="785876"/>
                  </a:lnTo>
                  <a:lnTo>
                    <a:pt x="1570317" y="833741"/>
                  </a:lnTo>
                  <a:lnTo>
                    <a:pt x="1566068" y="880849"/>
                  </a:lnTo>
                  <a:lnTo>
                    <a:pt x="1559088" y="927115"/>
                  </a:lnTo>
                  <a:lnTo>
                    <a:pt x="1549458" y="972459"/>
                  </a:lnTo>
                  <a:lnTo>
                    <a:pt x="1537260" y="1016798"/>
                  </a:lnTo>
                  <a:lnTo>
                    <a:pt x="1522577" y="1060050"/>
                  </a:lnTo>
                  <a:lnTo>
                    <a:pt x="1505492" y="1102132"/>
                  </a:lnTo>
                  <a:lnTo>
                    <a:pt x="1486086" y="1142962"/>
                  </a:lnTo>
                  <a:lnTo>
                    <a:pt x="1464441" y="1182459"/>
                  </a:lnTo>
                  <a:lnTo>
                    <a:pt x="1440641" y="1220540"/>
                  </a:lnTo>
                  <a:lnTo>
                    <a:pt x="1414767" y="1257122"/>
                  </a:lnTo>
                  <a:lnTo>
                    <a:pt x="1386901" y="1292124"/>
                  </a:lnTo>
                  <a:lnTo>
                    <a:pt x="1357126" y="1325464"/>
                  </a:lnTo>
                  <a:lnTo>
                    <a:pt x="1325524" y="1357059"/>
                  </a:lnTo>
                  <a:lnTo>
                    <a:pt x="1292177" y="1386827"/>
                  </a:lnTo>
                  <a:lnTo>
                    <a:pt x="1257168" y="1414686"/>
                  </a:lnTo>
                  <a:lnTo>
                    <a:pt x="1220579" y="1440553"/>
                  </a:lnTo>
                  <a:lnTo>
                    <a:pt x="1182492" y="1464347"/>
                  </a:lnTo>
                  <a:lnTo>
                    <a:pt x="1142989" y="1485985"/>
                  </a:lnTo>
                  <a:lnTo>
                    <a:pt x="1102153" y="1505386"/>
                  </a:lnTo>
                  <a:lnTo>
                    <a:pt x="1060066" y="1522466"/>
                  </a:lnTo>
                  <a:lnTo>
                    <a:pt x="1016809" y="1537144"/>
                  </a:lnTo>
                  <a:lnTo>
                    <a:pt x="972467" y="1549338"/>
                  </a:lnTo>
                  <a:lnTo>
                    <a:pt x="927120" y="1558965"/>
                  </a:lnTo>
                  <a:lnTo>
                    <a:pt x="880851" y="1565943"/>
                  </a:lnTo>
                  <a:lnTo>
                    <a:pt x="833742" y="1570191"/>
                  </a:lnTo>
                  <a:lnTo>
                    <a:pt x="785876" y="1571625"/>
                  </a:lnTo>
                  <a:lnTo>
                    <a:pt x="738009" y="1570191"/>
                  </a:lnTo>
                  <a:lnTo>
                    <a:pt x="690900" y="1565943"/>
                  </a:lnTo>
                  <a:lnTo>
                    <a:pt x="644631" y="1558965"/>
                  </a:lnTo>
                  <a:lnTo>
                    <a:pt x="599284" y="1549338"/>
                  </a:lnTo>
                  <a:lnTo>
                    <a:pt x="554942" y="1537144"/>
                  </a:lnTo>
                  <a:lnTo>
                    <a:pt x="511685" y="1522466"/>
                  </a:lnTo>
                  <a:lnTo>
                    <a:pt x="469598" y="1505386"/>
                  </a:lnTo>
                  <a:lnTo>
                    <a:pt x="428762" y="1485985"/>
                  </a:lnTo>
                  <a:lnTo>
                    <a:pt x="389259" y="1464347"/>
                  </a:lnTo>
                  <a:lnTo>
                    <a:pt x="351172" y="1440553"/>
                  </a:lnTo>
                  <a:lnTo>
                    <a:pt x="314583" y="1414686"/>
                  </a:lnTo>
                  <a:lnTo>
                    <a:pt x="279574" y="1386827"/>
                  </a:lnTo>
                  <a:lnTo>
                    <a:pt x="246227" y="1357059"/>
                  </a:lnTo>
                  <a:lnTo>
                    <a:pt x="214625" y="1325464"/>
                  </a:lnTo>
                  <a:lnTo>
                    <a:pt x="184850" y="1292124"/>
                  </a:lnTo>
                  <a:lnTo>
                    <a:pt x="156984" y="1257122"/>
                  </a:lnTo>
                  <a:lnTo>
                    <a:pt x="131110" y="1220540"/>
                  </a:lnTo>
                  <a:lnTo>
                    <a:pt x="107310" y="1182459"/>
                  </a:lnTo>
                  <a:lnTo>
                    <a:pt x="85665" y="1142962"/>
                  </a:lnTo>
                  <a:lnTo>
                    <a:pt x="66259" y="1102132"/>
                  </a:lnTo>
                  <a:lnTo>
                    <a:pt x="49174" y="1060050"/>
                  </a:lnTo>
                  <a:lnTo>
                    <a:pt x="34491" y="1016798"/>
                  </a:lnTo>
                  <a:lnTo>
                    <a:pt x="22293" y="972459"/>
                  </a:lnTo>
                  <a:lnTo>
                    <a:pt x="12663" y="927115"/>
                  </a:lnTo>
                  <a:lnTo>
                    <a:pt x="5683" y="880849"/>
                  </a:lnTo>
                  <a:lnTo>
                    <a:pt x="1434" y="833741"/>
                  </a:lnTo>
                  <a:lnTo>
                    <a:pt x="0" y="785876"/>
                  </a:lnTo>
                  <a:close/>
                </a:path>
              </a:pathLst>
            </a:custGeom>
            <a:ln w="25400">
              <a:solidFill>
                <a:srgbClr val="FFC000"/>
              </a:solidFill>
            </a:ln>
          </p:spPr>
          <p:txBody>
            <a:bodyPr wrap="square" lIns="0" tIns="0" rIns="0" bIns="0" rtlCol="0"/>
            <a:lstStyle/>
            <a:p>
              <a:endParaRPr/>
            </a:p>
          </p:txBody>
        </p:sp>
      </p:grpSp>
      <p:sp>
        <p:nvSpPr>
          <p:cNvPr id="1032" name="object 14">
            <a:extLst>
              <a:ext uri="{FF2B5EF4-FFF2-40B4-BE49-F238E27FC236}">
                <a16:creationId xmlns:a16="http://schemas.microsoft.com/office/drawing/2014/main" id="{AC1DC596-A4C7-332C-2509-4A0B946FDC57}"/>
              </a:ext>
            </a:extLst>
          </p:cNvPr>
          <p:cNvSpPr txBox="1"/>
          <p:nvPr/>
        </p:nvSpPr>
        <p:spPr>
          <a:xfrm>
            <a:off x="4883880" y="1175123"/>
            <a:ext cx="666681" cy="382797"/>
          </a:xfrm>
          <a:prstGeom prst="rect">
            <a:avLst/>
          </a:prstGeom>
        </p:spPr>
        <p:txBody>
          <a:bodyPr vert="horz" wrap="square" lIns="0" tIns="13335" rIns="0" bIns="0" rtlCol="0">
            <a:spAutoFit/>
          </a:bodyPr>
          <a:lstStyle/>
          <a:p>
            <a:pPr marL="12700">
              <a:spcBef>
                <a:spcPts val="105"/>
              </a:spcBef>
            </a:pPr>
            <a:r>
              <a:rPr lang="en-GB" sz="2400" spc="-260" dirty="0">
                <a:solidFill>
                  <a:srgbClr val="FFFFFF"/>
                </a:solidFill>
                <a:latin typeface="Verdana"/>
                <a:cs typeface="Verdana"/>
              </a:rPr>
              <a:t>2024</a:t>
            </a:r>
            <a:endParaRPr sz="2400" dirty="0">
              <a:latin typeface="Verdana"/>
              <a:cs typeface="Verdana"/>
            </a:endParaRPr>
          </a:p>
        </p:txBody>
      </p:sp>
      <p:sp>
        <p:nvSpPr>
          <p:cNvPr id="1033" name="object 14">
            <a:extLst>
              <a:ext uri="{FF2B5EF4-FFF2-40B4-BE49-F238E27FC236}">
                <a16:creationId xmlns:a16="http://schemas.microsoft.com/office/drawing/2014/main" id="{758E28B6-BF82-29C3-EF8B-68A598B11B4E}"/>
              </a:ext>
            </a:extLst>
          </p:cNvPr>
          <p:cNvSpPr txBox="1"/>
          <p:nvPr/>
        </p:nvSpPr>
        <p:spPr>
          <a:xfrm>
            <a:off x="7665148" y="1163740"/>
            <a:ext cx="666681" cy="382797"/>
          </a:xfrm>
          <a:prstGeom prst="rect">
            <a:avLst/>
          </a:prstGeom>
        </p:spPr>
        <p:txBody>
          <a:bodyPr vert="horz" wrap="square" lIns="0" tIns="13335" rIns="0" bIns="0" rtlCol="0">
            <a:spAutoFit/>
          </a:bodyPr>
          <a:lstStyle/>
          <a:p>
            <a:pPr marL="12700">
              <a:spcBef>
                <a:spcPts val="105"/>
              </a:spcBef>
            </a:pPr>
            <a:r>
              <a:rPr lang="en-GB" sz="2400" spc="-260" dirty="0">
                <a:solidFill>
                  <a:srgbClr val="FFFFFF"/>
                </a:solidFill>
                <a:latin typeface="Verdana"/>
                <a:cs typeface="Verdana"/>
              </a:rPr>
              <a:t>2025</a:t>
            </a:r>
            <a:endParaRPr sz="2400" dirty="0">
              <a:latin typeface="Verdana"/>
              <a:cs typeface="Verdana"/>
            </a:endParaRPr>
          </a:p>
        </p:txBody>
      </p:sp>
      <p:grpSp>
        <p:nvGrpSpPr>
          <p:cNvPr id="1107" name="Group 1106">
            <a:extLst>
              <a:ext uri="{FF2B5EF4-FFF2-40B4-BE49-F238E27FC236}">
                <a16:creationId xmlns:a16="http://schemas.microsoft.com/office/drawing/2014/main" id="{9C2405CA-3DA1-BAF8-CBF3-4AFCD0AEE9A3}"/>
              </a:ext>
            </a:extLst>
          </p:cNvPr>
          <p:cNvGrpSpPr/>
          <p:nvPr/>
        </p:nvGrpSpPr>
        <p:grpSpPr>
          <a:xfrm>
            <a:off x="4763461" y="2240743"/>
            <a:ext cx="985647" cy="983001"/>
            <a:chOff x="1571625" y="2464561"/>
            <a:chExt cx="1929130" cy="1786255"/>
          </a:xfrm>
        </p:grpSpPr>
        <p:sp>
          <p:nvSpPr>
            <p:cNvPr id="1108" name="object 12">
              <a:extLst>
                <a:ext uri="{FF2B5EF4-FFF2-40B4-BE49-F238E27FC236}">
                  <a16:creationId xmlns:a16="http://schemas.microsoft.com/office/drawing/2014/main" id="{BD83BCB8-CA64-5DA5-336A-B9411806CF1D}"/>
                </a:ext>
              </a:extLst>
            </p:cNvPr>
            <p:cNvSpPr/>
            <p:nvPr/>
          </p:nvSpPr>
          <p:spPr>
            <a:xfrm>
              <a:off x="1683257" y="2911094"/>
              <a:ext cx="111760" cy="893444"/>
            </a:xfrm>
            <a:custGeom>
              <a:avLst/>
              <a:gdLst/>
              <a:ahLst/>
              <a:cxnLst/>
              <a:rect l="l" t="t" r="r" b="b"/>
              <a:pathLst>
                <a:path w="111760" h="893445">
                  <a:moveTo>
                    <a:pt x="0" y="0"/>
                  </a:moveTo>
                  <a:lnTo>
                    <a:pt x="111633" y="0"/>
                  </a:lnTo>
                  <a:lnTo>
                    <a:pt x="111633"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1109" name="Group 1108">
              <a:extLst>
                <a:ext uri="{FF2B5EF4-FFF2-40B4-BE49-F238E27FC236}">
                  <a16:creationId xmlns:a16="http://schemas.microsoft.com/office/drawing/2014/main" id="{0C3A79D9-DDD5-2FBE-EE48-BB9484820346}"/>
                </a:ext>
              </a:extLst>
            </p:cNvPr>
            <p:cNvGrpSpPr/>
            <p:nvPr/>
          </p:nvGrpSpPr>
          <p:grpSpPr>
            <a:xfrm>
              <a:off x="1571625" y="2464561"/>
              <a:ext cx="1929130" cy="1786255"/>
              <a:chOff x="1571625" y="2464561"/>
              <a:chExt cx="1929130" cy="1786255"/>
            </a:xfrm>
          </p:grpSpPr>
          <p:sp>
            <p:nvSpPr>
              <p:cNvPr id="1110" name="object 11">
                <a:extLst>
                  <a:ext uri="{FF2B5EF4-FFF2-40B4-BE49-F238E27FC236}">
                    <a16:creationId xmlns:a16="http://schemas.microsoft.com/office/drawing/2014/main" id="{E2E2564E-F3BC-83EF-175E-BBBF79F22D6C}"/>
                  </a:ext>
                </a:extLst>
              </p:cNvPr>
              <p:cNvSpPr/>
              <p:nvPr/>
            </p:nvSpPr>
            <p:spPr>
              <a:xfrm>
                <a:off x="1571625" y="2911094"/>
                <a:ext cx="55880" cy="893444"/>
              </a:xfrm>
              <a:custGeom>
                <a:avLst/>
                <a:gdLst/>
                <a:ahLst/>
                <a:cxnLst/>
                <a:rect l="l" t="t" r="r" b="b"/>
                <a:pathLst>
                  <a:path w="55880" h="893445">
                    <a:moveTo>
                      <a:pt x="0" y="0"/>
                    </a:moveTo>
                    <a:lnTo>
                      <a:pt x="55752" y="0"/>
                    </a:lnTo>
                    <a:lnTo>
                      <a:pt x="55752"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1111" name="Group 1110">
                <a:extLst>
                  <a:ext uri="{FF2B5EF4-FFF2-40B4-BE49-F238E27FC236}">
                    <a16:creationId xmlns:a16="http://schemas.microsoft.com/office/drawing/2014/main" id="{729ED81F-71A4-7715-6700-547A547300FA}"/>
                  </a:ext>
                </a:extLst>
              </p:cNvPr>
              <p:cNvGrpSpPr/>
              <p:nvPr/>
            </p:nvGrpSpPr>
            <p:grpSpPr>
              <a:xfrm>
                <a:off x="1571625" y="2464561"/>
                <a:ext cx="1929130" cy="1786255"/>
                <a:chOff x="1571625" y="2464561"/>
                <a:chExt cx="1929130" cy="1786255"/>
              </a:xfrm>
            </p:grpSpPr>
            <p:sp>
              <p:nvSpPr>
                <p:cNvPr id="1112" name="object 10">
                  <a:extLst>
                    <a:ext uri="{FF2B5EF4-FFF2-40B4-BE49-F238E27FC236}">
                      <a16:creationId xmlns:a16="http://schemas.microsoft.com/office/drawing/2014/main" id="{1A4A3A5E-9F0D-C788-0343-F79759C92430}"/>
                    </a:ext>
                  </a:extLst>
                </p:cNvPr>
                <p:cNvSpPr/>
                <p:nvPr/>
              </p:nvSpPr>
              <p:spPr>
                <a:xfrm>
                  <a:off x="1571625" y="2464561"/>
                  <a:ext cx="1929130" cy="1786255"/>
                </a:xfrm>
                <a:custGeom>
                  <a:avLst/>
                  <a:gdLst/>
                  <a:ahLst/>
                  <a:cxnLst/>
                  <a:rect l="l" t="t" r="r" b="b"/>
                  <a:pathLst>
                    <a:path w="1929129" h="1786254">
                      <a:moveTo>
                        <a:pt x="55752" y="446532"/>
                      </a:moveTo>
                      <a:lnTo>
                        <a:pt x="0" y="446532"/>
                      </a:lnTo>
                      <a:lnTo>
                        <a:pt x="0" y="1339469"/>
                      </a:lnTo>
                      <a:lnTo>
                        <a:pt x="55752" y="1339469"/>
                      </a:lnTo>
                      <a:lnTo>
                        <a:pt x="55752" y="446532"/>
                      </a:lnTo>
                      <a:close/>
                    </a:path>
                    <a:path w="1929129" h="1786254">
                      <a:moveTo>
                        <a:pt x="223266" y="446532"/>
                      </a:moveTo>
                      <a:lnTo>
                        <a:pt x="111632" y="446532"/>
                      </a:lnTo>
                      <a:lnTo>
                        <a:pt x="111632" y="1339469"/>
                      </a:lnTo>
                      <a:lnTo>
                        <a:pt x="223266" y="1339469"/>
                      </a:lnTo>
                      <a:lnTo>
                        <a:pt x="223266" y="446532"/>
                      </a:lnTo>
                      <a:close/>
                    </a:path>
                    <a:path w="1929129" h="1786254">
                      <a:moveTo>
                        <a:pt x="1035812" y="0"/>
                      </a:moveTo>
                      <a:lnTo>
                        <a:pt x="1035812" y="446532"/>
                      </a:lnTo>
                      <a:lnTo>
                        <a:pt x="279019" y="446532"/>
                      </a:lnTo>
                      <a:lnTo>
                        <a:pt x="279019" y="1339469"/>
                      </a:lnTo>
                      <a:lnTo>
                        <a:pt x="1035812" y="1339469"/>
                      </a:lnTo>
                      <a:lnTo>
                        <a:pt x="1035812" y="1786001"/>
                      </a:lnTo>
                      <a:lnTo>
                        <a:pt x="1928749" y="893063"/>
                      </a:lnTo>
                      <a:lnTo>
                        <a:pt x="1035812" y="0"/>
                      </a:lnTo>
                      <a:close/>
                    </a:path>
                  </a:pathLst>
                </a:custGeom>
                <a:solidFill>
                  <a:srgbClr val="4F81BC"/>
                </a:solidFill>
              </p:spPr>
              <p:txBody>
                <a:bodyPr wrap="square" lIns="0" tIns="0" rIns="0" bIns="0" rtlCol="0"/>
                <a:lstStyle/>
                <a:p>
                  <a:endParaRPr/>
                </a:p>
              </p:txBody>
            </p:sp>
            <p:sp>
              <p:nvSpPr>
                <p:cNvPr id="1113" name="object 13">
                  <a:extLst>
                    <a:ext uri="{FF2B5EF4-FFF2-40B4-BE49-F238E27FC236}">
                      <a16:creationId xmlns:a16="http://schemas.microsoft.com/office/drawing/2014/main" id="{8168BE9B-B95F-2FA9-1B4B-2E21DFFBEC7B}"/>
                    </a:ext>
                  </a:extLst>
                </p:cNvPr>
                <p:cNvSpPr/>
                <p:nvPr/>
              </p:nvSpPr>
              <p:spPr>
                <a:xfrm>
                  <a:off x="1850644" y="2464561"/>
                  <a:ext cx="1649730" cy="1786255"/>
                </a:xfrm>
                <a:custGeom>
                  <a:avLst/>
                  <a:gdLst/>
                  <a:ahLst/>
                  <a:cxnLst/>
                  <a:rect l="l" t="t" r="r" b="b"/>
                  <a:pathLst>
                    <a:path w="1649729" h="1786254">
                      <a:moveTo>
                        <a:pt x="0" y="446532"/>
                      </a:moveTo>
                      <a:lnTo>
                        <a:pt x="756793" y="446532"/>
                      </a:lnTo>
                      <a:lnTo>
                        <a:pt x="756793" y="0"/>
                      </a:lnTo>
                      <a:lnTo>
                        <a:pt x="1649730" y="893063"/>
                      </a:lnTo>
                      <a:lnTo>
                        <a:pt x="756793" y="1786001"/>
                      </a:lnTo>
                      <a:lnTo>
                        <a:pt x="756793" y="1339469"/>
                      </a:lnTo>
                      <a:lnTo>
                        <a:pt x="0" y="1339469"/>
                      </a:lnTo>
                      <a:lnTo>
                        <a:pt x="0" y="446532"/>
                      </a:lnTo>
                      <a:close/>
                    </a:path>
                  </a:pathLst>
                </a:custGeom>
                <a:ln w="25400">
                  <a:solidFill>
                    <a:srgbClr val="385D89"/>
                  </a:solidFill>
                </a:ln>
              </p:spPr>
              <p:txBody>
                <a:bodyPr wrap="square" lIns="0" tIns="0" rIns="0" bIns="0" rtlCol="0"/>
                <a:lstStyle/>
                <a:p>
                  <a:endParaRPr/>
                </a:p>
              </p:txBody>
            </p:sp>
          </p:grpSp>
        </p:grpSp>
      </p:grpSp>
      <p:grpSp>
        <p:nvGrpSpPr>
          <p:cNvPr id="1114" name="Group 1113">
            <a:extLst>
              <a:ext uri="{FF2B5EF4-FFF2-40B4-BE49-F238E27FC236}">
                <a16:creationId xmlns:a16="http://schemas.microsoft.com/office/drawing/2014/main" id="{A7C43049-9084-A1A0-F3B2-FFB041306856}"/>
              </a:ext>
            </a:extLst>
          </p:cNvPr>
          <p:cNvGrpSpPr/>
          <p:nvPr/>
        </p:nvGrpSpPr>
        <p:grpSpPr>
          <a:xfrm>
            <a:off x="6129011" y="2280856"/>
            <a:ext cx="854227" cy="851934"/>
            <a:chOff x="3643248" y="2571750"/>
            <a:chExt cx="1572260" cy="1571625"/>
          </a:xfrm>
        </p:grpSpPr>
        <p:sp>
          <p:nvSpPr>
            <p:cNvPr id="1115" name="object 15">
              <a:extLst>
                <a:ext uri="{FF2B5EF4-FFF2-40B4-BE49-F238E27FC236}">
                  <a16:creationId xmlns:a16="http://schemas.microsoft.com/office/drawing/2014/main" id="{78A540B2-657D-9ED9-C642-D470C9B1E7F0}"/>
                </a:ext>
              </a:extLst>
            </p:cNvPr>
            <p:cNvSpPr/>
            <p:nvPr/>
          </p:nvSpPr>
          <p:spPr>
            <a:xfrm>
              <a:off x="3643248" y="2571750"/>
              <a:ext cx="1572260" cy="1571625"/>
            </a:xfrm>
            <a:custGeom>
              <a:avLst/>
              <a:gdLst/>
              <a:ahLst/>
              <a:cxnLst/>
              <a:rect l="l" t="t" r="r" b="b"/>
              <a:pathLst>
                <a:path w="1572260" h="1571625">
                  <a:moveTo>
                    <a:pt x="785876" y="0"/>
                  </a:moveTo>
                  <a:lnTo>
                    <a:pt x="738009" y="1434"/>
                  </a:lnTo>
                  <a:lnTo>
                    <a:pt x="690900" y="5681"/>
                  </a:lnTo>
                  <a:lnTo>
                    <a:pt x="644631" y="12659"/>
                  </a:lnTo>
                  <a:lnTo>
                    <a:pt x="599284" y="22286"/>
                  </a:lnTo>
                  <a:lnTo>
                    <a:pt x="554942" y="34480"/>
                  </a:lnTo>
                  <a:lnTo>
                    <a:pt x="511685" y="49159"/>
                  </a:lnTo>
                  <a:lnTo>
                    <a:pt x="469598" y="66240"/>
                  </a:lnTo>
                  <a:lnTo>
                    <a:pt x="428762" y="85642"/>
                  </a:lnTo>
                  <a:lnTo>
                    <a:pt x="389259" y="107282"/>
                  </a:lnTo>
                  <a:lnTo>
                    <a:pt x="351172" y="131077"/>
                  </a:lnTo>
                  <a:lnTo>
                    <a:pt x="314583" y="156947"/>
                  </a:lnTo>
                  <a:lnTo>
                    <a:pt x="279574" y="184808"/>
                  </a:lnTo>
                  <a:lnTo>
                    <a:pt x="246227" y="214579"/>
                  </a:lnTo>
                  <a:lnTo>
                    <a:pt x="214625" y="246178"/>
                  </a:lnTo>
                  <a:lnTo>
                    <a:pt x="184850" y="279521"/>
                  </a:lnTo>
                  <a:lnTo>
                    <a:pt x="156984" y="314528"/>
                  </a:lnTo>
                  <a:lnTo>
                    <a:pt x="131110" y="351116"/>
                  </a:lnTo>
                  <a:lnTo>
                    <a:pt x="107310" y="389203"/>
                  </a:lnTo>
                  <a:lnTo>
                    <a:pt x="85665" y="428706"/>
                  </a:lnTo>
                  <a:lnTo>
                    <a:pt x="66259" y="469544"/>
                  </a:lnTo>
                  <a:lnTo>
                    <a:pt x="49174" y="511634"/>
                  </a:lnTo>
                  <a:lnTo>
                    <a:pt x="34491" y="554895"/>
                  </a:lnTo>
                  <a:lnTo>
                    <a:pt x="22293" y="599243"/>
                  </a:lnTo>
                  <a:lnTo>
                    <a:pt x="12663" y="644598"/>
                  </a:lnTo>
                  <a:lnTo>
                    <a:pt x="5683" y="690876"/>
                  </a:lnTo>
                  <a:lnTo>
                    <a:pt x="1434" y="737996"/>
                  </a:lnTo>
                  <a:lnTo>
                    <a:pt x="0" y="785876"/>
                  </a:lnTo>
                  <a:lnTo>
                    <a:pt x="1434" y="833741"/>
                  </a:lnTo>
                  <a:lnTo>
                    <a:pt x="5683" y="880849"/>
                  </a:lnTo>
                  <a:lnTo>
                    <a:pt x="12663" y="927115"/>
                  </a:lnTo>
                  <a:lnTo>
                    <a:pt x="22293" y="972459"/>
                  </a:lnTo>
                  <a:lnTo>
                    <a:pt x="34491" y="1016798"/>
                  </a:lnTo>
                  <a:lnTo>
                    <a:pt x="49174" y="1060050"/>
                  </a:lnTo>
                  <a:lnTo>
                    <a:pt x="66259" y="1102132"/>
                  </a:lnTo>
                  <a:lnTo>
                    <a:pt x="85665" y="1142962"/>
                  </a:lnTo>
                  <a:lnTo>
                    <a:pt x="107310" y="1182459"/>
                  </a:lnTo>
                  <a:lnTo>
                    <a:pt x="131110" y="1220540"/>
                  </a:lnTo>
                  <a:lnTo>
                    <a:pt x="156984" y="1257122"/>
                  </a:lnTo>
                  <a:lnTo>
                    <a:pt x="184850" y="1292124"/>
                  </a:lnTo>
                  <a:lnTo>
                    <a:pt x="214625" y="1325464"/>
                  </a:lnTo>
                  <a:lnTo>
                    <a:pt x="246227" y="1357059"/>
                  </a:lnTo>
                  <a:lnTo>
                    <a:pt x="279574" y="1386827"/>
                  </a:lnTo>
                  <a:lnTo>
                    <a:pt x="314583" y="1414686"/>
                  </a:lnTo>
                  <a:lnTo>
                    <a:pt x="351172" y="1440553"/>
                  </a:lnTo>
                  <a:lnTo>
                    <a:pt x="389259" y="1464347"/>
                  </a:lnTo>
                  <a:lnTo>
                    <a:pt x="428762" y="1485985"/>
                  </a:lnTo>
                  <a:lnTo>
                    <a:pt x="469598" y="1505386"/>
                  </a:lnTo>
                  <a:lnTo>
                    <a:pt x="511685" y="1522466"/>
                  </a:lnTo>
                  <a:lnTo>
                    <a:pt x="554942" y="1537144"/>
                  </a:lnTo>
                  <a:lnTo>
                    <a:pt x="599284" y="1549338"/>
                  </a:lnTo>
                  <a:lnTo>
                    <a:pt x="644631" y="1558965"/>
                  </a:lnTo>
                  <a:lnTo>
                    <a:pt x="690900" y="1565943"/>
                  </a:lnTo>
                  <a:lnTo>
                    <a:pt x="738009" y="1570191"/>
                  </a:lnTo>
                  <a:lnTo>
                    <a:pt x="785876" y="1571625"/>
                  </a:lnTo>
                  <a:lnTo>
                    <a:pt x="833742" y="1570191"/>
                  </a:lnTo>
                  <a:lnTo>
                    <a:pt x="880851" y="1565943"/>
                  </a:lnTo>
                  <a:lnTo>
                    <a:pt x="927120" y="1558965"/>
                  </a:lnTo>
                  <a:lnTo>
                    <a:pt x="972467" y="1549338"/>
                  </a:lnTo>
                  <a:lnTo>
                    <a:pt x="1016809" y="1537144"/>
                  </a:lnTo>
                  <a:lnTo>
                    <a:pt x="1060066" y="1522466"/>
                  </a:lnTo>
                  <a:lnTo>
                    <a:pt x="1102153" y="1505386"/>
                  </a:lnTo>
                  <a:lnTo>
                    <a:pt x="1142989" y="1485985"/>
                  </a:lnTo>
                  <a:lnTo>
                    <a:pt x="1182492" y="1464347"/>
                  </a:lnTo>
                  <a:lnTo>
                    <a:pt x="1220579" y="1440553"/>
                  </a:lnTo>
                  <a:lnTo>
                    <a:pt x="1257168" y="1414686"/>
                  </a:lnTo>
                  <a:lnTo>
                    <a:pt x="1292177" y="1386827"/>
                  </a:lnTo>
                  <a:lnTo>
                    <a:pt x="1325524" y="1357059"/>
                  </a:lnTo>
                  <a:lnTo>
                    <a:pt x="1357126" y="1325464"/>
                  </a:lnTo>
                  <a:lnTo>
                    <a:pt x="1386901" y="1292124"/>
                  </a:lnTo>
                  <a:lnTo>
                    <a:pt x="1414767" y="1257122"/>
                  </a:lnTo>
                  <a:lnTo>
                    <a:pt x="1440641" y="1220540"/>
                  </a:lnTo>
                  <a:lnTo>
                    <a:pt x="1464441" y="1182459"/>
                  </a:lnTo>
                  <a:lnTo>
                    <a:pt x="1486086" y="1142962"/>
                  </a:lnTo>
                  <a:lnTo>
                    <a:pt x="1505492" y="1102132"/>
                  </a:lnTo>
                  <a:lnTo>
                    <a:pt x="1522577" y="1060050"/>
                  </a:lnTo>
                  <a:lnTo>
                    <a:pt x="1537260" y="1016798"/>
                  </a:lnTo>
                  <a:lnTo>
                    <a:pt x="1549458" y="972459"/>
                  </a:lnTo>
                  <a:lnTo>
                    <a:pt x="1559088" y="927115"/>
                  </a:lnTo>
                  <a:lnTo>
                    <a:pt x="1566068" y="880849"/>
                  </a:lnTo>
                  <a:lnTo>
                    <a:pt x="1570317" y="833741"/>
                  </a:lnTo>
                  <a:lnTo>
                    <a:pt x="1571752" y="785876"/>
                  </a:lnTo>
                  <a:lnTo>
                    <a:pt x="1570317" y="737996"/>
                  </a:lnTo>
                  <a:lnTo>
                    <a:pt x="1566068" y="690876"/>
                  </a:lnTo>
                  <a:lnTo>
                    <a:pt x="1559088" y="644598"/>
                  </a:lnTo>
                  <a:lnTo>
                    <a:pt x="1549458" y="599243"/>
                  </a:lnTo>
                  <a:lnTo>
                    <a:pt x="1537260" y="554895"/>
                  </a:lnTo>
                  <a:lnTo>
                    <a:pt x="1522577" y="511634"/>
                  </a:lnTo>
                  <a:lnTo>
                    <a:pt x="1505492" y="469544"/>
                  </a:lnTo>
                  <a:lnTo>
                    <a:pt x="1486086" y="428706"/>
                  </a:lnTo>
                  <a:lnTo>
                    <a:pt x="1464441" y="389203"/>
                  </a:lnTo>
                  <a:lnTo>
                    <a:pt x="1440641" y="351116"/>
                  </a:lnTo>
                  <a:lnTo>
                    <a:pt x="1414767" y="314528"/>
                  </a:lnTo>
                  <a:lnTo>
                    <a:pt x="1386901" y="279521"/>
                  </a:lnTo>
                  <a:lnTo>
                    <a:pt x="1357126" y="246178"/>
                  </a:lnTo>
                  <a:lnTo>
                    <a:pt x="1325524" y="214579"/>
                  </a:lnTo>
                  <a:lnTo>
                    <a:pt x="1292177" y="184808"/>
                  </a:lnTo>
                  <a:lnTo>
                    <a:pt x="1257168" y="156947"/>
                  </a:lnTo>
                  <a:lnTo>
                    <a:pt x="1220579" y="131077"/>
                  </a:lnTo>
                  <a:lnTo>
                    <a:pt x="1182492" y="107282"/>
                  </a:lnTo>
                  <a:lnTo>
                    <a:pt x="1142989" y="85642"/>
                  </a:lnTo>
                  <a:lnTo>
                    <a:pt x="1102153" y="66240"/>
                  </a:lnTo>
                  <a:lnTo>
                    <a:pt x="1060066" y="49159"/>
                  </a:lnTo>
                  <a:lnTo>
                    <a:pt x="1016809" y="34480"/>
                  </a:lnTo>
                  <a:lnTo>
                    <a:pt x="972467" y="22286"/>
                  </a:lnTo>
                  <a:lnTo>
                    <a:pt x="927120" y="12659"/>
                  </a:lnTo>
                  <a:lnTo>
                    <a:pt x="880851" y="5681"/>
                  </a:lnTo>
                  <a:lnTo>
                    <a:pt x="833742" y="1434"/>
                  </a:lnTo>
                  <a:lnTo>
                    <a:pt x="785876" y="0"/>
                  </a:lnTo>
                  <a:close/>
                </a:path>
              </a:pathLst>
            </a:custGeom>
            <a:solidFill>
              <a:srgbClr val="FFC000"/>
            </a:solidFill>
          </p:spPr>
          <p:txBody>
            <a:bodyPr wrap="square" lIns="0" tIns="0" rIns="0" bIns="0" rtlCol="0"/>
            <a:lstStyle/>
            <a:p>
              <a:endParaRPr/>
            </a:p>
          </p:txBody>
        </p:sp>
        <p:sp>
          <p:nvSpPr>
            <p:cNvPr id="1116" name="object 16">
              <a:extLst>
                <a:ext uri="{FF2B5EF4-FFF2-40B4-BE49-F238E27FC236}">
                  <a16:creationId xmlns:a16="http://schemas.microsoft.com/office/drawing/2014/main" id="{EA36C693-C5CE-C8E2-3545-1C58B474F4A3}"/>
                </a:ext>
              </a:extLst>
            </p:cNvPr>
            <p:cNvSpPr/>
            <p:nvPr/>
          </p:nvSpPr>
          <p:spPr>
            <a:xfrm>
              <a:off x="3643248" y="2571750"/>
              <a:ext cx="1572260" cy="1571625"/>
            </a:xfrm>
            <a:custGeom>
              <a:avLst/>
              <a:gdLst/>
              <a:ahLst/>
              <a:cxnLst/>
              <a:rect l="l" t="t" r="r" b="b"/>
              <a:pathLst>
                <a:path w="1572260" h="1571625">
                  <a:moveTo>
                    <a:pt x="0" y="785876"/>
                  </a:moveTo>
                  <a:lnTo>
                    <a:pt x="1434" y="737996"/>
                  </a:lnTo>
                  <a:lnTo>
                    <a:pt x="5683" y="690876"/>
                  </a:lnTo>
                  <a:lnTo>
                    <a:pt x="12663" y="644598"/>
                  </a:lnTo>
                  <a:lnTo>
                    <a:pt x="22293" y="599243"/>
                  </a:lnTo>
                  <a:lnTo>
                    <a:pt x="34491" y="554895"/>
                  </a:lnTo>
                  <a:lnTo>
                    <a:pt x="49174" y="511634"/>
                  </a:lnTo>
                  <a:lnTo>
                    <a:pt x="66259" y="469544"/>
                  </a:lnTo>
                  <a:lnTo>
                    <a:pt x="85665" y="428706"/>
                  </a:lnTo>
                  <a:lnTo>
                    <a:pt x="107310" y="389203"/>
                  </a:lnTo>
                  <a:lnTo>
                    <a:pt x="131110" y="351116"/>
                  </a:lnTo>
                  <a:lnTo>
                    <a:pt x="156984" y="314528"/>
                  </a:lnTo>
                  <a:lnTo>
                    <a:pt x="184850" y="279521"/>
                  </a:lnTo>
                  <a:lnTo>
                    <a:pt x="214625" y="246178"/>
                  </a:lnTo>
                  <a:lnTo>
                    <a:pt x="246227" y="214579"/>
                  </a:lnTo>
                  <a:lnTo>
                    <a:pt x="279574" y="184808"/>
                  </a:lnTo>
                  <a:lnTo>
                    <a:pt x="314583" y="156947"/>
                  </a:lnTo>
                  <a:lnTo>
                    <a:pt x="351172" y="131077"/>
                  </a:lnTo>
                  <a:lnTo>
                    <a:pt x="389259" y="107282"/>
                  </a:lnTo>
                  <a:lnTo>
                    <a:pt x="428762" y="85642"/>
                  </a:lnTo>
                  <a:lnTo>
                    <a:pt x="469598" y="66240"/>
                  </a:lnTo>
                  <a:lnTo>
                    <a:pt x="511685" y="49159"/>
                  </a:lnTo>
                  <a:lnTo>
                    <a:pt x="554942" y="34480"/>
                  </a:lnTo>
                  <a:lnTo>
                    <a:pt x="599284" y="22286"/>
                  </a:lnTo>
                  <a:lnTo>
                    <a:pt x="644631" y="12659"/>
                  </a:lnTo>
                  <a:lnTo>
                    <a:pt x="690900" y="5681"/>
                  </a:lnTo>
                  <a:lnTo>
                    <a:pt x="738009" y="1434"/>
                  </a:lnTo>
                  <a:lnTo>
                    <a:pt x="785876" y="0"/>
                  </a:lnTo>
                  <a:lnTo>
                    <a:pt x="833742" y="1434"/>
                  </a:lnTo>
                  <a:lnTo>
                    <a:pt x="880851" y="5681"/>
                  </a:lnTo>
                  <a:lnTo>
                    <a:pt x="927120" y="12659"/>
                  </a:lnTo>
                  <a:lnTo>
                    <a:pt x="972467" y="22286"/>
                  </a:lnTo>
                  <a:lnTo>
                    <a:pt x="1016809" y="34480"/>
                  </a:lnTo>
                  <a:lnTo>
                    <a:pt x="1060066" y="49159"/>
                  </a:lnTo>
                  <a:lnTo>
                    <a:pt x="1102153" y="66240"/>
                  </a:lnTo>
                  <a:lnTo>
                    <a:pt x="1142989" y="85642"/>
                  </a:lnTo>
                  <a:lnTo>
                    <a:pt x="1182492" y="107282"/>
                  </a:lnTo>
                  <a:lnTo>
                    <a:pt x="1220579" y="131077"/>
                  </a:lnTo>
                  <a:lnTo>
                    <a:pt x="1257168" y="156947"/>
                  </a:lnTo>
                  <a:lnTo>
                    <a:pt x="1292177" y="184808"/>
                  </a:lnTo>
                  <a:lnTo>
                    <a:pt x="1325524" y="214579"/>
                  </a:lnTo>
                  <a:lnTo>
                    <a:pt x="1357126" y="246178"/>
                  </a:lnTo>
                  <a:lnTo>
                    <a:pt x="1386901" y="279521"/>
                  </a:lnTo>
                  <a:lnTo>
                    <a:pt x="1414767" y="314528"/>
                  </a:lnTo>
                  <a:lnTo>
                    <a:pt x="1440641" y="351116"/>
                  </a:lnTo>
                  <a:lnTo>
                    <a:pt x="1464441" y="389203"/>
                  </a:lnTo>
                  <a:lnTo>
                    <a:pt x="1486086" y="428706"/>
                  </a:lnTo>
                  <a:lnTo>
                    <a:pt x="1505492" y="469544"/>
                  </a:lnTo>
                  <a:lnTo>
                    <a:pt x="1522577" y="511634"/>
                  </a:lnTo>
                  <a:lnTo>
                    <a:pt x="1537260" y="554895"/>
                  </a:lnTo>
                  <a:lnTo>
                    <a:pt x="1549458" y="599243"/>
                  </a:lnTo>
                  <a:lnTo>
                    <a:pt x="1559088" y="644598"/>
                  </a:lnTo>
                  <a:lnTo>
                    <a:pt x="1566068" y="690876"/>
                  </a:lnTo>
                  <a:lnTo>
                    <a:pt x="1570317" y="737996"/>
                  </a:lnTo>
                  <a:lnTo>
                    <a:pt x="1571752" y="785876"/>
                  </a:lnTo>
                  <a:lnTo>
                    <a:pt x="1570317" y="833741"/>
                  </a:lnTo>
                  <a:lnTo>
                    <a:pt x="1566068" y="880849"/>
                  </a:lnTo>
                  <a:lnTo>
                    <a:pt x="1559088" y="927115"/>
                  </a:lnTo>
                  <a:lnTo>
                    <a:pt x="1549458" y="972459"/>
                  </a:lnTo>
                  <a:lnTo>
                    <a:pt x="1537260" y="1016798"/>
                  </a:lnTo>
                  <a:lnTo>
                    <a:pt x="1522577" y="1060050"/>
                  </a:lnTo>
                  <a:lnTo>
                    <a:pt x="1505492" y="1102132"/>
                  </a:lnTo>
                  <a:lnTo>
                    <a:pt x="1486086" y="1142962"/>
                  </a:lnTo>
                  <a:lnTo>
                    <a:pt x="1464441" y="1182459"/>
                  </a:lnTo>
                  <a:lnTo>
                    <a:pt x="1440641" y="1220540"/>
                  </a:lnTo>
                  <a:lnTo>
                    <a:pt x="1414767" y="1257122"/>
                  </a:lnTo>
                  <a:lnTo>
                    <a:pt x="1386901" y="1292124"/>
                  </a:lnTo>
                  <a:lnTo>
                    <a:pt x="1357126" y="1325464"/>
                  </a:lnTo>
                  <a:lnTo>
                    <a:pt x="1325524" y="1357059"/>
                  </a:lnTo>
                  <a:lnTo>
                    <a:pt x="1292177" y="1386827"/>
                  </a:lnTo>
                  <a:lnTo>
                    <a:pt x="1257168" y="1414686"/>
                  </a:lnTo>
                  <a:lnTo>
                    <a:pt x="1220579" y="1440553"/>
                  </a:lnTo>
                  <a:lnTo>
                    <a:pt x="1182492" y="1464347"/>
                  </a:lnTo>
                  <a:lnTo>
                    <a:pt x="1142989" y="1485985"/>
                  </a:lnTo>
                  <a:lnTo>
                    <a:pt x="1102153" y="1505386"/>
                  </a:lnTo>
                  <a:lnTo>
                    <a:pt x="1060066" y="1522466"/>
                  </a:lnTo>
                  <a:lnTo>
                    <a:pt x="1016809" y="1537144"/>
                  </a:lnTo>
                  <a:lnTo>
                    <a:pt x="972467" y="1549338"/>
                  </a:lnTo>
                  <a:lnTo>
                    <a:pt x="927120" y="1558965"/>
                  </a:lnTo>
                  <a:lnTo>
                    <a:pt x="880851" y="1565943"/>
                  </a:lnTo>
                  <a:lnTo>
                    <a:pt x="833742" y="1570191"/>
                  </a:lnTo>
                  <a:lnTo>
                    <a:pt x="785876" y="1571625"/>
                  </a:lnTo>
                  <a:lnTo>
                    <a:pt x="738009" y="1570191"/>
                  </a:lnTo>
                  <a:lnTo>
                    <a:pt x="690900" y="1565943"/>
                  </a:lnTo>
                  <a:lnTo>
                    <a:pt x="644631" y="1558965"/>
                  </a:lnTo>
                  <a:lnTo>
                    <a:pt x="599284" y="1549338"/>
                  </a:lnTo>
                  <a:lnTo>
                    <a:pt x="554942" y="1537144"/>
                  </a:lnTo>
                  <a:lnTo>
                    <a:pt x="511685" y="1522466"/>
                  </a:lnTo>
                  <a:lnTo>
                    <a:pt x="469598" y="1505386"/>
                  </a:lnTo>
                  <a:lnTo>
                    <a:pt x="428762" y="1485985"/>
                  </a:lnTo>
                  <a:lnTo>
                    <a:pt x="389259" y="1464347"/>
                  </a:lnTo>
                  <a:lnTo>
                    <a:pt x="351172" y="1440553"/>
                  </a:lnTo>
                  <a:lnTo>
                    <a:pt x="314583" y="1414686"/>
                  </a:lnTo>
                  <a:lnTo>
                    <a:pt x="279574" y="1386827"/>
                  </a:lnTo>
                  <a:lnTo>
                    <a:pt x="246227" y="1357059"/>
                  </a:lnTo>
                  <a:lnTo>
                    <a:pt x="214625" y="1325464"/>
                  </a:lnTo>
                  <a:lnTo>
                    <a:pt x="184850" y="1292124"/>
                  </a:lnTo>
                  <a:lnTo>
                    <a:pt x="156984" y="1257122"/>
                  </a:lnTo>
                  <a:lnTo>
                    <a:pt x="131110" y="1220540"/>
                  </a:lnTo>
                  <a:lnTo>
                    <a:pt x="107310" y="1182459"/>
                  </a:lnTo>
                  <a:lnTo>
                    <a:pt x="85665" y="1142962"/>
                  </a:lnTo>
                  <a:lnTo>
                    <a:pt x="66259" y="1102132"/>
                  </a:lnTo>
                  <a:lnTo>
                    <a:pt x="49174" y="1060050"/>
                  </a:lnTo>
                  <a:lnTo>
                    <a:pt x="34491" y="1016798"/>
                  </a:lnTo>
                  <a:lnTo>
                    <a:pt x="22293" y="972459"/>
                  </a:lnTo>
                  <a:lnTo>
                    <a:pt x="12663" y="927115"/>
                  </a:lnTo>
                  <a:lnTo>
                    <a:pt x="5683" y="880849"/>
                  </a:lnTo>
                  <a:lnTo>
                    <a:pt x="1434" y="833741"/>
                  </a:lnTo>
                  <a:lnTo>
                    <a:pt x="0" y="785876"/>
                  </a:lnTo>
                  <a:close/>
                </a:path>
              </a:pathLst>
            </a:custGeom>
            <a:ln w="25400">
              <a:solidFill>
                <a:srgbClr val="FFC000"/>
              </a:solidFill>
            </a:ln>
          </p:spPr>
          <p:txBody>
            <a:bodyPr wrap="square" lIns="0" tIns="0" rIns="0" bIns="0" rtlCol="0"/>
            <a:lstStyle/>
            <a:p>
              <a:endParaRPr/>
            </a:p>
          </p:txBody>
        </p:sp>
      </p:grpSp>
      <p:grpSp>
        <p:nvGrpSpPr>
          <p:cNvPr id="1117" name="Group 1116">
            <a:extLst>
              <a:ext uri="{FF2B5EF4-FFF2-40B4-BE49-F238E27FC236}">
                <a16:creationId xmlns:a16="http://schemas.microsoft.com/office/drawing/2014/main" id="{3BCDE8D1-0F86-CD6F-1033-89AD384F5F5B}"/>
              </a:ext>
            </a:extLst>
          </p:cNvPr>
          <p:cNvGrpSpPr/>
          <p:nvPr/>
        </p:nvGrpSpPr>
        <p:grpSpPr>
          <a:xfrm>
            <a:off x="7460167" y="2185635"/>
            <a:ext cx="985647" cy="983001"/>
            <a:chOff x="1571625" y="2464561"/>
            <a:chExt cx="1929130" cy="1786255"/>
          </a:xfrm>
        </p:grpSpPr>
        <p:sp>
          <p:nvSpPr>
            <p:cNvPr id="1118" name="object 12">
              <a:extLst>
                <a:ext uri="{FF2B5EF4-FFF2-40B4-BE49-F238E27FC236}">
                  <a16:creationId xmlns:a16="http://schemas.microsoft.com/office/drawing/2014/main" id="{1EFCC5D6-DDB2-160C-A608-161521056BDF}"/>
                </a:ext>
              </a:extLst>
            </p:cNvPr>
            <p:cNvSpPr/>
            <p:nvPr/>
          </p:nvSpPr>
          <p:spPr>
            <a:xfrm>
              <a:off x="1683257" y="2911094"/>
              <a:ext cx="111760" cy="893444"/>
            </a:xfrm>
            <a:custGeom>
              <a:avLst/>
              <a:gdLst/>
              <a:ahLst/>
              <a:cxnLst/>
              <a:rect l="l" t="t" r="r" b="b"/>
              <a:pathLst>
                <a:path w="111760" h="893445">
                  <a:moveTo>
                    <a:pt x="0" y="0"/>
                  </a:moveTo>
                  <a:lnTo>
                    <a:pt x="111633" y="0"/>
                  </a:lnTo>
                  <a:lnTo>
                    <a:pt x="111633"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1119" name="Group 1118">
              <a:extLst>
                <a:ext uri="{FF2B5EF4-FFF2-40B4-BE49-F238E27FC236}">
                  <a16:creationId xmlns:a16="http://schemas.microsoft.com/office/drawing/2014/main" id="{46FCB161-D28A-F0A8-DE5F-022357B029A9}"/>
                </a:ext>
              </a:extLst>
            </p:cNvPr>
            <p:cNvGrpSpPr/>
            <p:nvPr/>
          </p:nvGrpSpPr>
          <p:grpSpPr>
            <a:xfrm>
              <a:off x="1571625" y="2464561"/>
              <a:ext cx="1929130" cy="1786255"/>
              <a:chOff x="1571625" y="2464561"/>
              <a:chExt cx="1929130" cy="1786255"/>
            </a:xfrm>
          </p:grpSpPr>
          <p:sp>
            <p:nvSpPr>
              <p:cNvPr id="1120" name="object 11">
                <a:extLst>
                  <a:ext uri="{FF2B5EF4-FFF2-40B4-BE49-F238E27FC236}">
                    <a16:creationId xmlns:a16="http://schemas.microsoft.com/office/drawing/2014/main" id="{9B44588F-6D02-258A-F8C7-24827ABF7909}"/>
                  </a:ext>
                </a:extLst>
              </p:cNvPr>
              <p:cNvSpPr/>
              <p:nvPr/>
            </p:nvSpPr>
            <p:spPr>
              <a:xfrm>
                <a:off x="1571625" y="2911094"/>
                <a:ext cx="55880" cy="893444"/>
              </a:xfrm>
              <a:custGeom>
                <a:avLst/>
                <a:gdLst/>
                <a:ahLst/>
                <a:cxnLst/>
                <a:rect l="l" t="t" r="r" b="b"/>
                <a:pathLst>
                  <a:path w="55880" h="893445">
                    <a:moveTo>
                      <a:pt x="0" y="0"/>
                    </a:moveTo>
                    <a:lnTo>
                      <a:pt x="55752" y="0"/>
                    </a:lnTo>
                    <a:lnTo>
                      <a:pt x="55752"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1121" name="Group 1120">
                <a:extLst>
                  <a:ext uri="{FF2B5EF4-FFF2-40B4-BE49-F238E27FC236}">
                    <a16:creationId xmlns:a16="http://schemas.microsoft.com/office/drawing/2014/main" id="{EB1AFA75-BD66-B92D-449B-215ABF244BA3}"/>
                  </a:ext>
                </a:extLst>
              </p:cNvPr>
              <p:cNvGrpSpPr/>
              <p:nvPr/>
            </p:nvGrpSpPr>
            <p:grpSpPr>
              <a:xfrm>
                <a:off x="1571625" y="2464561"/>
                <a:ext cx="1929130" cy="1786255"/>
                <a:chOff x="1571625" y="2464561"/>
                <a:chExt cx="1929130" cy="1786255"/>
              </a:xfrm>
            </p:grpSpPr>
            <p:sp>
              <p:nvSpPr>
                <p:cNvPr id="1122" name="object 10">
                  <a:extLst>
                    <a:ext uri="{FF2B5EF4-FFF2-40B4-BE49-F238E27FC236}">
                      <a16:creationId xmlns:a16="http://schemas.microsoft.com/office/drawing/2014/main" id="{418B6403-86B5-EF09-AB5C-05C9F124E072}"/>
                    </a:ext>
                  </a:extLst>
                </p:cNvPr>
                <p:cNvSpPr/>
                <p:nvPr/>
              </p:nvSpPr>
              <p:spPr>
                <a:xfrm>
                  <a:off x="1571625" y="2464561"/>
                  <a:ext cx="1929130" cy="1786255"/>
                </a:xfrm>
                <a:custGeom>
                  <a:avLst/>
                  <a:gdLst/>
                  <a:ahLst/>
                  <a:cxnLst/>
                  <a:rect l="l" t="t" r="r" b="b"/>
                  <a:pathLst>
                    <a:path w="1929129" h="1786254">
                      <a:moveTo>
                        <a:pt x="55752" y="446532"/>
                      </a:moveTo>
                      <a:lnTo>
                        <a:pt x="0" y="446532"/>
                      </a:lnTo>
                      <a:lnTo>
                        <a:pt x="0" y="1339469"/>
                      </a:lnTo>
                      <a:lnTo>
                        <a:pt x="55752" y="1339469"/>
                      </a:lnTo>
                      <a:lnTo>
                        <a:pt x="55752" y="446532"/>
                      </a:lnTo>
                      <a:close/>
                    </a:path>
                    <a:path w="1929129" h="1786254">
                      <a:moveTo>
                        <a:pt x="223266" y="446532"/>
                      </a:moveTo>
                      <a:lnTo>
                        <a:pt x="111632" y="446532"/>
                      </a:lnTo>
                      <a:lnTo>
                        <a:pt x="111632" y="1339469"/>
                      </a:lnTo>
                      <a:lnTo>
                        <a:pt x="223266" y="1339469"/>
                      </a:lnTo>
                      <a:lnTo>
                        <a:pt x="223266" y="446532"/>
                      </a:lnTo>
                      <a:close/>
                    </a:path>
                    <a:path w="1929129" h="1786254">
                      <a:moveTo>
                        <a:pt x="1035812" y="0"/>
                      </a:moveTo>
                      <a:lnTo>
                        <a:pt x="1035812" y="446532"/>
                      </a:lnTo>
                      <a:lnTo>
                        <a:pt x="279019" y="446532"/>
                      </a:lnTo>
                      <a:lnTo>
                        <a:pt x="279019" y="1339469"/>
                      </a:lnTo>
                      <a:lnTo>
                        <a:pt x="1035812" y="1339469"/>
                      </a:lnTo>
                      <a:lnTo>
                        <a:pt x="1035812" y="1786001"/>
                      </a:lnTo>
                      <a:lnTo>
                        <a:pt x="1928749" y="893063"/>
                      </a:lnTo>
                      <a:lnTo>
                        <a:pt x="1035812" y="0"/>
                      </a:lnTo>
                      <a:close/>
                    </a:path>
                  </a:pathLst>
                </a:custGeom>
                <a:solidFill>
                  <a:srgbClr val="4F81BC"/>
                </a:solidFill>
              </p:spPr>
              <p:txBody>
                <a:bodyPr wrap="square" lIns="0" tIns="0" rIns="0" bIns="0" rtlCol="0"/>
                <a:lstStyle/>
                <a:p>
                  <a:endParaRPr/>
                </a:p>
              </p:txBody>
            </p:sp>
            <p:sp>
              <p:nvSpPr>
                <p:cNvPr id="1123" name="object 13">
                  <a:extLst>
                    <a:ext uri="{FF2B5EF4-FFF2-40B4-BE49-F238E27FC236}">
                      <a16:creationId xmlns:a16="http://schemas.microsoft.com/office/drawing/2014/main" id="{D4CFB8C2-AEB9-F263-A51B-F60397F5BCCF}"/>
                    </a:ext>
                  </a:extLst>
                </p:cNvPr>
                <p:cNvSpPr/>
                <p:nvPr/>
              </p:nvSpPr>
              <p:spPr>
                <a:xfrm>
                  <a:off x="1850644" y="2464561"/>
                  <a:ext cx="1649730" cy="1786255"/>
                </a:xfrm>
                <a:custGeom>
                  <a:avLst/>
                  <a:gdLst/>
                  <a:ahLst/>
                  <a:cxnLst/>
                  <a:rect l="l" t="t" r="r" b="b"/>
                  <a:pathLst>
                    <a:path w="1649729" h="1786254">
                      <a:moveTo>
                        <a:pt x="0" y="446532"/>
                      </a:moveTo>
                      <a:lnTo>
                        <a:pt x="756793" y="446532"/>
                      </a:lnTo>
                      <a:lnTo>
                        <a:pt x="756793" y="0"/>
                      </a:lnTo>
                      <a:lnTo>
                        <a:pt x="1649730" y="893063"/>
                      </a:lnTo>
                      <a:lnTo>
                        <a:pt x="756793" y="1786001"/>
                      </a:lnTo>
                      <a:lnTo>
                        <a:pt x="756793" y="1339469"/>
                      </a:lnTo>
                      <a:lnTo>
                        <a:pt x="0" y="1339469"/>
                      </a:lnTo>
                      <a:lnTo>
                        <a:pt x="0" y="446532"/>
                      </a:lnTo>
                      <a:close/>
                    </a:path>
                  </a:pathLst>
                </a:custGeom>
                <a:ln w="25400">
                  <a:solidFill>
                    <a:srgbClr val="385D89"/>
                  </a:solidFill>
                </a:ln>
              </p:spPr>
              <p:txBody>
                <a:bodyPr wrap="square" lIns="0" tIns="0" rIns="0" bIns="0" rtlCol="0"/>
                <a:lstStyle/>
                <a:p>
                  <a:endParaRPr/>
                </a:p>
              </p:txBody>
            </p:sp>
          </p:grpSp>
        </p:grpSp>
      </p:grpSp>
      <p:grpSp>
        <p:nvGrpSpPr>
          <p:cNvPr id="1124" name="Group 1123">
            <a:extLst>
              <a:ext uri="{FF2B5EF4-FFF2-40B4-BE49-F238E27FC236}">
                <a16:creationId xmlns:a16="http://schemas.microsoft.com/office/drawing/2014/main" id="{ED54DC65-73B9-4BEB-CAD7-282166E145C7}"/>
              </a:ext>
            </a:extLst>
          </p:cNvPr>
          <p:cNvGrpSpPr/>
          <p:nvPr/>
        </p:nvGrpSpPr>
        <p:grpSpPr>
          <a:xfrm>
            <a:off x="8927632" y="2263979"/>
            <a:ext cx="854227" cy="851934"/>
            <a:chOff x="3643248" y="2571750"/>
            <a:chExt cx="1572260" cy="1571625"/>
          </a:xfrm>
        </p:grpSpPr>
        <p:sp>
          <p:nvSpPr>
            <p:cNvPr id="1125" name="object 15">
              <a:extLst>
                <a:ext uri="{FF2B5EF4-FFF2-40B4-BE49-F238E27FC236}">
                  <a16:creationId xmlns:a16="http://schemas.microsoft.com/office/drawing/2014/main" id="{91D4E8D7-138F-E834-CB5E-93FCE25B081C}"/>
                </a:ext>
              </a:extLst>
            </p:cNvPr>
            <p:cNvSpPr/>
            <p:nvPr/>
          </p:nvSpPr>
          <p:spPr>
            <a:xfrm>
              <a:off x="3643248" y="2571750"/>
              <a:ext cx="1572260" cy="1571625"/>
            </a:xfrm>
            <a:custGeom>
              <a:avLst/>
              <a:gdLst/>
              <a:ahLst/>
              <a:cxnLst/>
              <a:rect l="l" t="t" r="r" b="b"/>
              <a:pathLst>
                <a:path w="1572260" h="1571625">
                  <a:moveTo>
                    <a:pt x="785876" y="0"/>
                  </a:moveTo>
                  <a:lnTo>
                    <a:pt x="738009" y="1434"/>
                  </a:lnTo>
                  <a:lnTo>
                    <a:pt x="690900" y="5681"/>
                  </a:lnTo>
                  <a:lnTo>
                    <a:pt x="644631" y="12659"/>
                  </a:lnTo>
                  <a:lnTo>
                    <a:pt x="599284" y="22286"/>
                  </a:lnTo>
                  <a:lnTo>
                    <a:pt x="554942" y="34480"/>
                  </a:lnTo>
                  <a:lnTo>
                    <a:pt x="511685" y="49159"/>
                  </a:lnTo>
                  <a:lnTo>
                    <a:pt x="469598" y="66240"/>
                  </a:lnTo>
                  <a:lnTo>
                    <a:pt x="428762" y="85642"/>
                  </a:lnTo>
                  <a:lnTo>
                    <a:pt x="389259" y="107282"/>
                  </a:lnTo>
                  <a:lnTo>
                    <a:pt x="351172" y="131077"/>
                  </a:lnTo>
                  <a:lnTo>
                    <a:pt x="314583" y="156947"/>
                  </a:lnTo>
                  <a:lnTo>
                    <a:pt x="279574" y="184808"/>
                  </a:lnTo>
                  <a:lnTo>
                    <a:pt x="246227" y="214579"/>
                  </a:lnTo>
                  <a:lnTo>
                    <a:pt x="214625" y="246178"/>
                  </a:lnTo>
                  <a:lnTo>
                    <a:pt x="184850" y="279521"/>
                  </a:lnTo>
                  <a:lnTo>
                    <a:pt x="156984" y="314528"/>
                  </a:lnTo>
                  <a:lnTo>
                    <a:pt x="131110" y="351116"/>
                  </a:lnTo>
                  <a:lnTo>
                    <a:pt x="107310" y="389203"/>
                  </a:lnTo>
                  <a:lnTo>
                    <a:pt x="85665" y="428706"/>
                  </a:lnTo>
                  <a:lnTo>
                    <a:pt x="66259" y="469544"/>
                  </a:lnTo>
                  <a:lnTo>
                    <a:pt x="49174" y="511634"/>
                  </a:lnTo>
                  <a:lnTo>
                    <a:pt x="34491" y="554895"/>
                  </a:lnTo>
                  <a:lnTo>
                    <a:pt x="22293" y="599243"/>
                  </a:lnTo>
                  <a:lnTo>
                    <a:pt x="12663" y="644598"/>
                  </a:lnTo>
                  <a:lnTo>
                    <a:pt x="5683" y="690876"/>
                  </a:lnTo>
                  <a:lnTo>
                    <a:pt x="1434" y="737996"/>
                  </a:lnTo>
                  <a:lnTo>
                    <a:pt x="0" y="785876"/>
                  </a:lnTo>
                  <a:lnTo>
                    <a:pt x="1434" y="833741"/>
                  </a:lnTo>
                  <a:lnTo>
                    <a:pt x="5683" y="880849"/>
                  </a:lnTo>
                  <a:lnTo>
                    <a:pt x="12663" y="927115"/>
                  </a:lnTo>
                  <a:lnTo>
                    <a:pt x="22293" y="972459"/>
                  </a:lnTo>
                  <a:lnTo>
                    <a:pt x="34491" y="1016798"/>
                  </a:lnTo>
                  <a:lnTo>
                    <a:pt x="49174" y="1060050"/>
                  </a:lnTo>
                  <a:lnTo>
                    <a:pt x="66259" y="1102132"/>
                  </a:lnTo>
                  <a:lnTo>
                    <a:pt x="85665" y="1142962"/>
                  </a:lnTo>
                  <a:lnTo>
                    <a:pt x="107310" y="1182459"/>
                  </a:lnTo>
                  <a:lnTo>
                    <a:pt x="131110" y="1220540"/>
                  </a:lnTo>
                  <a:lnTo>
                    <a:pt x="156984" y="1257122"/>
                  </a:lnTo>
                  <a:lnTo>
                    <a:pt x="184850" y="1292124"/>
                  </a:lnTo>
                  <a:lnTo>
                    <a:pt x="214625" y="1325464"/>
                  </a:lnTo>
                  <a:lnTo>
                    <a:pt x="246227" y="1357059"/>
                  </a:lnTo>
                  <a:lnTo>
                    <a:pt x="279574" y="1386827"/>
                  </a:lnTo>
                  <a:lnTo>
                    <a:pt x="314583" y="1414686"/>
                  </a:lnTo>
                  <a:lnTo>
                    <a:pt x="351172" y="1440553"/>
                  </a:lnTo>
                  <a:lnTo>
                    <a:pt x="389259" y="1464347"/>
                  </a:lnTo>
                  <a:lnTo>
                    <a:pt x="428762" y="1485985"/>
                  </a:lnTo>
                  <a:lnTo>
                    <a:pt x="469598" y="1505386"/>
                  </a:lnTo>
                  <a:lnTo>
                    <a:pt x="511685" y="1522466"/>
                  </a:lnTo>
                  <a:lnTo>
                    <a:pt x="554942" y="1537144"/>
                  </a:lnTo>
                  <a:lnTo>
                    <a:pt x="599284" y="1549338"/>
                  </a:lnTo>
                  <a:lnTo>
                    <a:pt x="644631" y="1558965"/>
                  </a:lnTo>
                  <a:lnTo>
                    <a:pt x="690900" y="1565943"/>
                  </a:lnTo>
                  <a:lnTo>
                    <a:pt x="738009" y="1570191"/>
                  </a:lnTo>
                  <a:lnTo>
                    <a:pt x="785876" y="1571625"/>
                  </a:lnTo>
                  <a:lnTo>
                    <a:pt x="833742" y="1570191"/>
                  </a:lnTo>
                  <a:lnTo>
                    <a:pt x="880851" y="1565943"/>
                  </a:lnTo>
                  <a:lnTo>
                    <a:pt x="927120" y="1558965"/>
                  </a:lnTo>
                  <a:lnTo>
                    <a:pt x="972467" y="1549338"/>
                  </a:lnTo>
                  <a:lnTo>
                    <a:pt x="1016809" y="1537144"/>
                  </a:lnTo>
                  <a:lnTo>
                    <a:pt x="1060066" y="1522466"/>
                  </a:lnTo>
                  <a:lnTo>
                    <a:pt x="1102153" y="1505386"/>
                  </a:lnTo>
                  <a:lnTo>
                    <a:pt x="1142989" y="1485985"/>
                  </a:lnTo>
                  <a:lnTo>
                    <a:pt x="1182492" y="1464347"/>
                  </a:lnTo>
                  <a:lnTo>
                    <a:pt x="1220579" y="1440553"/>
                  </a:lnTo>
                  <a:lnTo>
                    <a:pt x="1257168" y="1414686"/>
                  </a:lnTo>
                  <a:lnTo>
                    <a:pt x="1292177" y="1386827"/>
                  </a:lnTo>
                  <a:lnTo>
                    <a:pt x="1325524" y="1357059"/>
                  </a:lnTo>
                  <a:lnTo>
                    <a:pt x="1357126" y="1325464"/>
                  </a:lnTo>
                  <a:lnTo>
                    <a:pt x="1386901" y="1292124"/>
                  </a:lnTo>
                  <a:lnTo>
                    <a:pt x="1414767" y="1257122"/>
                  </a:lnTo>
                  <a:lnTo>
                    <a:pt x="1440641" y="1220540"/>
                  </a:lnTo>
                  <a:lnTo>
                    <a:pt x="1464441" y="1182459"/>
                  </a:lnTo>
                  <a:lnTo>
                    <a:pt x="1486086" y="1142962"/>
                  </a:lnTo>
                  <a:lnTo>
                    <a:pt x="1505492" y="1102132"/>
                  </a:lnTo>
                  <a:lnTo>
                    <a:pt x="1522577" y="1060050"/>
                  </a:lnTo>
                  <a:lnTo>
                    <a:pt x="1537260" y="1016798"/>
                  </a:lnTo>
                  <a:lnTo>
                    <a:pt x="1549458" y="972459"/>
                  </a:lnTo>
                  <a:lnTo>
                    <a:pt x="1559088" y="927115"/>
                  </a:lnTo>
                  <a:lnTo>
                    <a:pt x="1566068" y="880849"/>
                  </a:lnTo>
                  <a:lnTo>
                    <a:pt x="1570317" y="833741"/>
                  </a:lnTo>
                  <a:lnTo>
                    <a:pt x="1571752" y="785876"/>
                  </a:lnTo>
                  <a:lnTo>
                    <a:pt x="1570317" y="737996"/>
                  </a:lnTo>
                  <a:lnTo>
                    <a:pt x="1566068" y="690876"/>
                  </a:lnTo>
                  <a:lnTo>
                    <a:pt x="1559088" y="644598"/>
                  </a:lnTo>
                  <a:lnTo>
                    <a:pt x="1549458" y="599243"/>
                  </a:lnTo>
                  <a:lnTo>
                    <a:pt x="1537260" y="554895"/>
                  </a:lnTo>
                  <a:lnTo>
                    <a:pt x="1522577" y="511634"/>
                  </a:lnTo>
                  <a:lnTo>
                    <a:pt x="1505492" y="469544"/>
                  </a:lnTo>
                  <a:lnTo>
                    <a:pt x="1486086" y="428706"/>
                  </a:lnTo>
                  <a:lnTo>
                    <a:pt x="1464441" y="389203"/>
                  </a:lnTo>
                  <a:lnTo>
                    <a:pt x="1440641" y="351116"/>
                  </a:lnTo>
                  <a:lnTo>
                    <a:pt x="1414767" y="314528"/>
                  </a:lnTo>
                  <a:lnTo>
                    <a:pt x="1386901" y="279521"/>
                  </a:lnTo>
                  <a:lnTo>
                    <a:pt x="1357126" y="246178"/>
                  </a:lnTo>
                  <a:lnTo>
                    <a:pt x="1325524" y="214579"/>
                  </a:lnTo>
                  <a:lnTo>
                    <a:pt x="1292177" y="184808"/>
                  </a:lnTo>
                  <a:lnTo>
                    <a:pt x="1257168" y="156947"/>
                  </a:lnTo>
                  <a:lnTo>
                    <a:pt x="1220579" y="131077"/>
                  </a:lnTo>
                  <a:lnTo>
                    <a:pt x="1182492" y="107282"/>
                  </a:lnTo>
                  <a:lnTo>
                    <a:pt x="1142989" y="85642"/>
                  </a:lnTo>
                  <a:lnTo>
                    <a:pt x="1102153" y="66240"/>
                  </a:lnTo>
                  <a:lnTo>
                    <a:pt x="1060066" y="49159"/>
                  </a:lnTo>
                  <a:lnTo>
                    <a:pt x="1016809" y="34480"/>
                  </a:lnTo>
                  <a:lnTo>
                    <a:pt x="972467" y="22286"/>
                  </a:lnTo>
                  <a:lnTo>
                    <a:pt x="927120" y="12659"/>
                  </a:lnTo>
                  <a:lnTo>
                    <a:pt x="880851" y="5681"/>
                  </a:lnTo>
                  <a:lnTo>
                    <a:pt x="833742" y="1434"/>
                  </a:lnTo>
                  <a:lnTo>
                    <a:pt x="785876" y="0"/>
                  </a:lnTo>
                  <a:close/>
                </a:path>
              </a:pathLst>
            </a:custGeom>
            <a:solidFill>
              <a:srgbClr val="FFC000"/>
            </a:solidFill>
          </p:spPr>
          <p:txBody>
            <a:bodyPr wrap="square" lIns="0" tIns="0" rIns="0" bIns="0" rtlCol="0"/>
            <a:lstStyle/>
            <a:p>
              <a:endParaRPr/>
            </a:p>
          </p:txBody>
        </p:sp>
        <p:sp>
          <p:nvSpPr>
            <p:cNvPr id="1126" name="object 16">
              <a:extLst>
                <a:ext uri="{FF2B5EF4-FFF2-40B4-BE49-F238E27FC236}">
                  <a16:creationId xmlns:a16="http://schemas.microsoft.com/office/drawing/2014/main" id="{7E25F830-ABC0-960C-D923-6EF313C7BD58}"/>
                </a:ext>
              </a:extLst>
            </p:cNvPr>
            <p:cNvSpPr/>
            <p:nvPr/>
          </p:nvSpPr>
          <p:spPr>
            <a:xfrm>
              <a:off x="3643248" y="2571750"/>
              <a:ext cx="1572260" cy="1571625"/>
            </a:xfrm>
            <a:custGeom>
              <a:avLst/>
              <a:gdLst/>
              <a:ahLst/>
              <a:cxnLst/>
              <a:rect l="l" t="t" r="r" b="b"/>
              <a:pathLst>
                <a:path w="1572260" h="1571625">
                  <a:moveTo>
                    <a:pt x="0" y="785876"/>
                  </a:moveTo>
                  <a:lnTo>
                    <a:pt x="1434" y="737996"/>
                  </a:lnTo>
                  <a:lnTo>
                    <a:pt x="5683" y="690876"/>
                  </a:lnTo>
                  <a:lnTo>
                    <a:pt x="12663" y="644598"/>
                  </a:lnTo>
                  <a:lnTo>
                    <a:pt x="22293" y="599243"/>
                  </a:lnTo>
                  <a:lnTo>
                    <a:pt x="34491" y="554895"/>
                  </a:lnTo>
                  <a:lnTo>
                    <a:pt x="49174" y="511634"/>
                  </a:lnTo>
                  <a:lnTo>
                    <a:pt x="66259" y="469544"/>
                  </a:lnTo>
                  <a:lnTo>
                    <a:pt x="85665" y="428706"/>
                  </a:lnTo>
                  <a:lnTo>
                    <a:pt x="107310" y="389203"/>
                  </a:lnTo>
                  <a:lnTo>
                    <a:pt x="131110" y="351116"/>
                  </a:lnTo>
                  <a:lnTo>
                    <a:pt x="156984" y="314528"/>
                  </a:lnTo>
                  <a:lnTo>
                    <a:pt x="184850" y="279521"/>
                  </a:lnTo>
                  <a:lnTo>
                    <a:pt x="214625" y="246178"/>
                  </a:lnTo>
                  <a:lnTo>
                    <a:pt x="246227" y="214579"/>
                  </a:lnTo>
                  <a:lnTo>
                    <a:pt x="279574" y="184808"/>
                  </a:lnTo>
                  <a:lnTo>
                    <a:pt x="314583" y="156947"/>
                  </a:lnTo>
                  <a:lnTo>
                    <a:pt x="351172" y="131077"/>
                  </a:lnTo>
                  <a:lnTo>
                    <a:pt x="389259" y="107282"/>
                  </a:lnTo>
                  <a:lnTo>
                    <a:pt x="428762" y="85642"/>
                  </a:lnTo>
                  <a:lnTo>
                    <a:pt x="469598" y="66240"/>
                  </a:lnTo>
                  <a:lnTo>
                    <a:pt x="511685" y="49159"/>
                  </a:lnTo>
                  <a:lnTo>
                    <a:pt x="554942" y="34480"/>
                  </a:lnTo>
                  <a:lnTo>
                    <a:pt x="599284" y="22286"/>
                  </a:lnTo>
                  <a:lnTo>
                    <a:pt x="644631" y="12659"/>
                  </a:lnTo>
                  <a:lnTo>
                    <a:pt x="690900" y="5681"/>
                  </a:lnTo>
                  <a:lnTo>
                    <a:pt x="738009" y="1434"/>
                  </a:lnTo>
                  <a:lnTo>
                    <a:pt x="785876" y="0"/>
                  </a:lnTo>
                  <a:lnTo>
                    <a:pt x="833742" y="1434"/>
                  </a:lnTo>
                  <a:lnTo>
                    <a:pt x="880851" y="5681"/>
                  </a:lnTo>
                  <a:lnTo>
                    <a:pt x="927120" y="12659"/>
                  </a:lnTo>
                  <a:lnTo>
                    <a:pt x="972467" y="22286"/>
                  </a:lnTo>
                  <a:lnTo>
                    <a:pt x="1016809" y="34480"/>
                  </a:lnTo>
                  <a:lnTo>
                    <a:pt x="1060066" y="49159"/>
                  </a:lnTo>
                  <a:lnTo>
                    <a:pt x="1102153" y="66240"/>
                  </a:lnTo>
                  <a:lnTo>
                    <a:pt x="1142989" y="85642"/>
                  </a:lnTo>
                  <a:lnTo>
                    <a:pt x="1182492" y="107282"/>
                  </a:lnTo>
                  <a:lnTo>
                    <a:pt x="1220579" y="131077"/>
                  </a:lnTo>
                  <a:lnTo>
                    <a:pt x="1257168" y="156947"/>
                  </a:lnTo>
                  <a:lnTo>
                    <a:pt x="1292177" y="184808"/>
                  </a:lnTo>
                  <a:lnTo>
                    <a:pt x="1325524" y="214579"/>
                  </a:lnTo>
                  <a:lnTo>
                    <a:pt x="1357126" y="246178"/>
                  </a:lnTo>
                  <a:lnTo>
                    <a:pt x="1386901" y="279521"/>
                  </a:lnTo>
                  <a:lnTo>
                    <a:pt x="1414767" y="314528"/>
                  </a:lnTo>
                  <a:lnTo>
                    <a:pt x="1440641" y="351116"/>
                  </a:lnTo>
                  <a:lnTo>
                    <a:pt x="1464441" y="389203"/>
                  </a:lnTo>
                  <a:lnTo>
                    <a:pt x="1486086" y="428706"/>
                  </a:lnTo>
                  <a:lnTo>
                    <a:pt x="1505492" y="469544"/>
                  </a:lnTo>
                  <a:lnTo>
                    <a:pt x="1522577" y="511634"/>
                  </a:lnTo>
                  <a:lnTo>
                    <a:pt x="1537260" y="554895"/>
                  </a:lnTo>
                  <a:lnTo>
                    <a:pt x="1549458" y="599243"/>
                  </a:lnTo>
                  <a:lnTo>
                    <a:pt x="1559088" y="644598"/>
                  </a:lnTo>
                  <a:lnTo>
                    <a:pt x="1566068" y="690876"/>
                  </a:lnTo>
                  <a:lnTo>
                    <a:pt x="1570317" y="737996"/>
                  </a:lnTo>
                  <a:lnTo>
                    <a:pt x="1571752" y="785876"/>
                  </a:lnTo>
                  <a:lnTo>
                    <a:pt x="1570317" y="833741"/>
                  </a:lnTo>
                  <a:lnTo>
                    <a:pt x="1566068" y="880849"/>
                  </a:lnTo>
                  <a:lnTo>
                    <a:pt x="1559088" y="927115"/>
                  </a:lnTo>
                  <a:lnTo>
                    <a:pt x="1549458" y="972459"/>
                  </a:lnTo>
                  <a:lnTo>
                    <a:pt x="1537260" y="1016798"/>
                  </a:lnTo>
                  <a:lnTo>
                    <a:pt x="1522577" y="1060050"/>
                  </a:lnTo>
                  <a:lnTo>
                    <a:pt x="1505492" y="1102132"/>
                  </a:lnTo>
                  <a:lnTo>
                    <a:pt x="1486086" y="1142962"/>
                  </a:lnTo>
                  <a:lnTo>
                    <a:pt x="1464441" y="1182459"/>
                  </a:lnTo>
                  <a:lnTo>
                    <a:pt x="1440641" y="1220540"/>
                  </a:lnTo>
                  <a:lnTo>
                    <a:pt x="1414767" y="1257122"/>
                  </a:lnTo>
                  <a:lnTo>
                    <a:pt x="1386901" y="1292124"/>
                  </a:lnTo>
                  <a:lnTo>
                    <a:pt x="1357126" y="1325464"/>
                  </a:lnTo>
                  <a:lnTo>
                    <a:pt x="1325524" y="1357059"/>
                  </a:lnTo>
                  <a:lnTo>
                    <a:pt x="1292177" y="1386827"/>
                  </a:lnTo>
                  <a:lnTo>
                    <a:pt x="1257168" y="1414686"/>
                  </a:lnTo>
                  <a:lnTo>
                    <a:pt x="1220579" y="1440553"/>
                  </a:lnTo>
                  <a:lnTo>
                    <a:pt x="1182492" y="1464347"/>
                  </a:lnTo>
                  <a:lnTo>
                    <a:pt x="1142989" y="1485985"/>
                  </a:lnTo>
                  <a:lnTo>
                    <a:pt x="1102153" y="1505386"/>
                  </a:lnTo>
                  <a:lnTo>
                    <a:pt x="1060066" y="1522466"/>
                  </a:lnTo>
                  <a:lnTo>
                    <a:pt x="1016809" y="1537144"/>
                  </a:lnTo>
                  <a:lnTo>
                    <a:pt x="972467" y="1549338"/>
                  </a:lnTo>
                  <a:lnTo>
                    <a:pt x="927120" y="1558965"/>
                  </a:lnTo>
                  <a:lnTo>
                    <a:pt x="880851" y="1565943"/>
                  </a:lnTo>
                  <a:lnTo>
                    <a:pt x="833742" y="1570191"/>
                  </a:lnTo>
                  <a:lnTo>
                    <a:pt x="785876" y="1571625"/>
                  </a:lnTo>
                  <a:lnTo>
                    <a:pt x="738009" y="1570191"/>
                  </a:lnTo>
                  <a:lnTo>
                    <a:pt x="690900" y="1565943"/>
                  </a:lnTo>
                  <a:lnTo>
                    <a:pt x="644631" y="1558965"/>
                  </a:lnTo>
                  <a:lnTo>
                    <a:pt x="599284" y="1549338"/>
                  </a:lnTo>
                  <a:lnTo>
                    <a:pt x="554942" y="1537144"/>
                  </a:lnTo>
                  <a:lnTo>
                    <a:pt x="511685" y="1522466"/>
                  </a:lnTo>
                  <a:lnTo>
                    <a:pt x="469598" y="1505386"/>
                  </a:lnTo>
                  <a:lnTo>
                    <a:pt x="428762" y="1485985"/>
                  </a:lnTo>
                  <a:lnTo>
                    <a:pt x="389259" y="1464347"/>
                  </a:lnTo>
                  <a:lnTo>
                    <a:pt x="351172" y="1440553"/>
                  </a:lnTo>
                  <a:lnTo>
                    <a:pt x="314583" y="1414686"/>
                  </a:lnTo>
                  <a:lnTo>
                    <a:pt x="279574" y="1386827"/>
                  </a:lnTo>
                  <a:lnTo>
                    <a:pt x="246227" y="1357059"/>
                  </a:lnTo>
                  <a:lnTo>
                    <a:pt x="214625" y="1325464"/>
                  </a:lnTo>
                  <a:lnTo>
                    <a:pt x="184850" y="1292124"/>
                  </a:lnTo>
                  <a:lnTo>
                    <a:pt x="156984" y="1257122"/>
                  </a:lnTo>
                  <a:lnTo>
                    <a:pt x="131110" y="1220540"/>
                  </a:lnTo>
                  <a:lnTo>
                    <a:pt x="107310" y="1182459"/>
                  </a:lnTo>
                  <a:lnTo>
                    <a:pt x="85665" y="1142962"/>
                  </a:lnTo>
                  <a:lnTo>
                    <a:pt x="66259" y="1102132"/>
                  </a:lnTo>
                  <a:lnTo>
                    <a:pt x="49174" y="1060050"/>
                  </a:lnTo>
                  <a:lnTo>
                    <a:pt x="34491" y="1016798"/>
                  </a:lnTo>
                  <a:lnTo>
                    <a:pt x="22293" y="972459"/>
                  </a:lnTo>
                  <a:lnTo>
                    <a:pt x="12663" y="927115"/>
                  </a:lnTo>
                  <a:lnTo>
                    <a:pt x="5683" y="880849"/>
                  </a:lnTo>
                  <a:lnTo>
                    <a:pt x="1434" y="833741"/>
                  </a:lnTo>
                  <a:lnTo>
                    <a:pt x="0" y="785876"/>
                  </a:lnTo>
                  <a:close/>
                </a:path>
              </a:pathLst>
            </a:custGeom>
            <a:ln w="25400">
              <a:solidFill>
                <a:srgbClr val="FFC000"/>
              </a:solidFill>
            </a:ln>
          </p:spPr>
          <p:txBody>
            <a:bodyPr wrap="square" lIns="0" tIns="0" rIns="0" bIns="0" rtlCol="0"/>
            <a:lstStyle/>
            <a:p>
              <a:endParaRPr/>
            </a:p>
          </p:txBody>
        </p:sp>
      </p:grpSp>
      <p:sp>
        <p:nvSpPr>
          <p:cNvPr id="1127" name="object 14">
            <a:extLst>
              <a:ext uri="{FF2B5EF4-FFF2-40B4-BE49-F238E27FC236}">
                <a16:creationId xmlns:a16="http://schemas.microsoft.com/office/drawing/2014/main" id="{064AC0C6-52CD-AE70-453F-418E7D5DE798}"/>
              </a:ext>
            </a:extLst>
          </p:cNvPr>
          <p:cNvSpPr txBox="1"/>
          <p:nvPr/>
        </p:nvSpPr>
        <p:spPr>
          <a:xfrm>
            <a:off x="4887553" y="2540844"/>
            <a:ext cx="666681" cy="382797"/>
          </a:xfrm>
          <a:prstGeom prst="rect">
            <a:avLst/>
          </a:prstGeom>
        </p:spPr>
        <p:txBody>
          <a:bodyPr vert="horz" wrap="square" lIns="0" tIns="13335" rIns="0" bIns="0" rtlCol="0">
            <a:spAutoFit/>
          </a:bodyPr>
          <a:lstStyle/>
          <a:p>
            <a:pPr marL="12700">
              <a:spcBef>
                <a:spcPts val="105"/>
              </a:spcBef>
            </a:pPr>
            <a:r>
              <a:rPr lang="en-GB" sz="2400" spc="-260" dirty="0">
                <a:solidFill>
                  <a:srgbClr val="FFFFFF"/>
                </a:solidFill>
                <a:latin typeface="Verdana"/>
                <a:cs typeface="Verdana"/>
              </a:rPr>
              <a:t>2024</a:t>
            </a:r>
            <a:endParaRPr sz="2400" dirty="0">
              <a:latin typeface="Verdana"/>
              <a:cs typeface="Verdana"/>
            </a:endParaRPr>
          </a:p>
        </p:txBody>
      </p:sp>
      <p:sp>
        <p:nvSpPr>
          <p:cNvPr id="1128" name="object 14">
            <a:extLst>
              <a:ext uri="{FF2B5EF4-FFF2-40B4-BE49-F238E27FC236}">
                <a16:creationId xmlns:a16="http://schemas.microsoft.com/office/drawing/2014/main" id="{366822F0-E6CE-4D66-40C8-D26C8318FCB9}"/>
              </a:ext>
            </a:extLst>
          </p:cNvPr>
          <p:cNvSpPr txBox="1"/>
          <p:nvPr/>
        </p:nvSpPr>
        <p:spPr>
          <a:xfrm>
            <a:off x="7627672" y="2515424"/>
            <a:ext cx="666681" cy="382797"/>
          </a:xfrm>
          <a:prstGeom prst="rect">
            <a:avLst/>
          </a:prstGeom>
        </p:spPr>
        <p:txBody>
          <a:bodyPr vert="horz" wrap="square" lIns="0" tIns="13335" rIns="0" bIns="0" rtlCol="0">
            <a:spAutoFit/>
          </a:bodyPr>
          <a:lstStyle/>
          <a:p>
            <a:pPr marL="12700">
              <a:spcBef>
                <a:spcPts val="105"/>
              </a:spcBef>
            </a:pPr>
            <a:r>
              <a:rPr lang="en-GB" sz="2400" spc="-260" dirty="0">
                <a:solidFill>
                  <a:srgbClr val="FFFFFF"/>
                </a:solidFill>
                <a:latin typeface="Verdana"/>
                <a:cs typeface="Verdana"/>
              </a:rPr>
              <a:t>2025</a:t>
            </a:r>
            <a:endParaRPr sz="2400" dirty="0">
              <a:latin typeface="Verdana"/>
              <a:cs typeface="Verdana"/>
            </a:endParaRPr>
          </a:p>
        </p:txBody>
      </p:sp>
      <p:grpSp>
        <p:nvGrpSpPr>
          <p:cNvPr id="1140" name="Group 1139">
            <a:extLst>
              <a:ext uri="{FF2B5EF4-FFF2-40B4-BE49-F238E27FC236}">
                <a16:creationId xmlns:a16="http://schemas.microsoft.com/office/drawing/2014/main" id="{19C90B38-0042-2136-AFCA-967E5A46DE96}"/>
              </a:ext>
            </a:extLst>
          </p:cNvPr>
          <p:cNvGrpSpPr/>
          <p:nvPr/>
        </p:nvGrpSpPr>
        <p:grpSpPr>
          <a:xfrm>
            <a:off x="4744994" y="5432699"/>
            <a:ext cx="985647" cy="983001"/>
            <a:chOff x="1571625" y="2464561"/>
            <a:chExt cx="1929130" cy="1786255"/>
          </a:xfrm>
        </p:grpSpPr>
        <p:sp>
          <p:nvSpPr>
            <p:cNvPr id="1141" name="object 12">
              <a:extLst>
                <a:ext uri="{FF2B5EF4-FFF2-40B4-BE49-F238E27FC236}">
                  <a16:creationId xmlns:a16="http://schemas.microsoft.com/office/drawing/2014/main" id="{65FA871E-FD26-D2DC-5F9D-D4695ACEACDD}"/>
                </a:ext>
              </a:extLst>
            </p:cNvPr>
            <p:cNvSpPr/>
            <p:nvPr/>
          </p:nvSpPr>
          <p:spPr>
            <a:xfrm>
              <a:off x="1683257" y="2911094"/>
              <a:ext cx="111760" cy="893444"/>
            </a:xfrm>
            <a:custGeom>
              <a:avLst/>
              <a:gdLst/>
              <a:ahLst/>
              <a:cxnLst/>
              <a:rect l="l" t="t" r="r" b="b"/>
              <a:pathLst>
                <a:path w="111760" h="893445">
                  <a:moveTo>
                    <a:pt x="0" y="0"/>
                  </a:moveTo>
                  <a:lnTo>
                    <a:pt x="111633" y="0"/>
                  </a:lnTo>
                  <a:lnTo>
                    <a:pt x="111633"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1142" name="Group 1141">
              <a:extLst>
                <a:ext uri="{FF2B5EF4-FFF2-40B4-BE49-F238E27FC236}">
                  <a16:creationId xmlns:a16="http://schemas.microsoft.com/office/drawing/2014/main" id="{C57EB383-32BF-57D8-0BD5-FC6563D74151}"/>
                </a:ext>
              </a:extLst>
            </p:cNvPr>
            <p:cNvGrpSpPr/>
            <p:nvPr/>
          </p:nvGrpSpPr>
          <p:grpSpPr>
            <a:xfrm>
              <a:off x="1571625" y="2464561"/>
              <a:ext cx="1929130" cy="1786255"/>
              <a:chOff x="1571625" y="2464561"/>
              <a:chExt cx="1929130" cy="1786255"/>
            </a:xfrm>
          </p:grpSpPr>
          <p:sp>
            <p:nvSpPr>
              <p:cNvPr id="1143" name="object 11">
                <a:extLst>
                  <a:ext uri="{FF2B5EF4-FFF2-40B4-BE49-F238E27FC236}">
                    <a16:creationId xmlns:a16="http://schemas.microsoft.com/office/drawing/2014/main" id="{E64E6F90-904C-77E5-E52B-9BFD50FB1FAE}"/>
                  </a:ext>
                </a:extLst>
              </p:cNvPr>
              <p:cNvSpPr/>
              <p:nvPr/>
            </p:nvSpPr>
            <p:spPr>
              <a:xfrm>
                <a:off x="1571625" y="2911094"/>
                <a:ext cx="55880" cy="893444"/>
              </a:xfrm>
              <a:custGeom>
                <a:avLst/>
                <a:gdLst/>
                <a:ahLst/>
                <a:cxnLst/>
                <a:rect l="l" t="t" r="r" b="b"/>
                <a:pathLst>
                  <a:path w="55880" h="893445">
                    <a:moveTo>
                      <a:pt x="0" y="0"/>
                    </a:moveTo>
                    <a:lnTo>
                      <a:pt x="55752" y="0"/>
                    </a:lnTo>
                    <a:lnTo>
                      <a:pt x="55752"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1144" name="Group 1143">
                <a:extLst>
                  <a:ext uri="{FF2B5EF4-FFF2-40B4-BE49-F238E27FC236}">
                    <a16:creationId xmlns:a16="http://schemas.microsoft.com/office/drawing/2014/main" id="{68D90FCF-2D1A-1FE7-5A9E-F114D6AC2842}"/>
                  </a:ext>
                </a:extLst>
              </p:cNvPr>
              <p:cNvGrpSpPr/>
              <p:nvPr/>
            </p:nvGrpSpPr>
            <p:grpSpPr>
              <a:xfrm>
                <a:off x="1571625" y="2464561"/>
                <a:ext cx="1929130" cy="1786255"/>
                <a:chOff x="1571625" y="2464561"/>
                <a:chExt cx="1929130" cy="1786255"/>
              </a:xfrm>
            </p:grpSpPr>
            <p:sp>
              <p:nvSpPr>
                <p:cNvPr id="1145" name="object 10">
                  <a:extLst>
                    <a:ext uri="{FF2B5EF4-FFF2-40B4-BE49-F238E27FC236}">
                      <a16:creationId xmlns:a16="http://schemas.microsoft.com/office/drawing/2014/main" id="{565DE2D7-51AA-F39C-F971-A00FC9C39A6F}"/>
                    </a:ext>
                  </a:extLst>
                </p:cNvPr>
                <p:cNvSpPr/>
                <p:nvPr/>
              </p:nvSpPr>
              <p:spPr>
                <a:xfrm>
                  <a:off x="1571625" y="2464561"/>
                  <a:ext cx="1929130" cy="1786255"/>
                </a:xfrm>
                <a:custGeom>
                  <a:avLst/>
                  <a:gdLst/>
                  <a:ahLst/>
                  <a:cxnLst/>
                  <a:rect l="l" t="t" r="r" b="b"/>
                  <a:pathLst>
                    <a:path w="1929129" h="1786254">
                      <a:moveTo>
                        <a:pt x="55752" y="446532"/>
                      </a:moveTo>
                      <a:lnTo>
                        <a:pt x="0" y="446532"/>
                      </a:lnTo>
                      <a:lnTo>
                        <a:pt x="0" y="1339469"/>
                      </a:lnTo>
                      <a:lnTo>
                        <a:pt x="55752" y="1339469"/>
                      </a:lnTo>
                      <a:lnTo>
                        <a:pt x="55752" y="446532"/>
                      </a:lnTo>
                      <a:close/>
                    </a:path>
                    <a:path w="1929129" h="1786254">
                      <a:moveTo>
                        <a:pt x="223266" y="446532"/>
                      </a:moveTo>
                      <a:lnTo>
                        <a:pt x="111632" y="446532"/>
                      </a:lnTo>
                      <a:lnTo>
                        <a:pt x="111632" y="1339469"/>
                      </a:lnTo>
                      <a:lnTo>
                        <a:pt x="223266" y="1339469"/>
                      </a:lnTo>
                      <a:lnTo>
                        <a:pt x="223266" y="446532"/>
                      </a:lnTo>
                      <a:close/>
                    </a:path>
                    <a:path w="1929129" h="1786254">
                      <a:moveTo>
                        <a:pt x="1035812" y="0"/>
                      </a:moveTo>
                      <a:lnTo>
                        <a:pt x="1035812" y="446532"/>
                      </a:lnTo>
                      <a:lnTo>
                        <a:pt x="279019" y="446532"/>
                      </a:lnTo>
                      <a:lnTo>
                        <a:pt x="279019" y="1339469"/>
                      </a:lnTo>
                      <a:lnTo>
                        <a:pt x="1035812" y="1339469"/>
                      </a:lnTo>
                      <a:lnTo>
                        <a:pt x="1035812" y="1786001"/>
                      </a:lnTo>
                      <a:lnTo>
                        <a:pt x="1928749" y="893063"/>
                      </a:lnTo>
                      <a:lnTo>
                        <a:pt x="1035812" y="0"/>
                      </a:lnTo>
                      <a:close/>
                    </a:path>
                  </a:pathLst>
                </a:custGeom>
                <a:solidFill>
                  <a:srgbClr val="4F81BC"/>
                </a:solidFill>
              </p:spPr>
              <p:txBody>
                <a:bodyPr wrap="square" lIns="0" tIns="0" rIns="0" bIns="0" rtlCol="0"/>
                <a:lstStyle/>
                <a:p>
                  <a:endParaRPr/>
                </a:p>
              </p:txBody>
            </p:sp>
            <p:sp>
              <p:nvSpPr>
                <p:cNvPr id="1146" name="object 13">
                  <a:extLst>
                    <a:ext uri="{FF2B5EF4-FFF2-40B4-BE49-F238E27FC236}">
                      <a16:creationId xmlns:a16="http://schemas.microsoft.com/office/drawing/2014/main" id="{A4E43C08-9445-0909-36D0-F148CAFC4691}"/>
                    </a:ext>
                  </a:extLst>
                </p:cNvPr>
                <p:cNvSpPr/>
                <p:nvPr/>
              </p:nvSpPr>
              <p:spPr>
                <a:xfrm>
                  <a:off x="1850644" y="2464561"/>
                  <a:ext cx="1649730" cy="1786255"/>
                </a:xfrm>
                <a:custGeom>
                  <a:avLst/>
                  <a:gdLst/>
                  <a:ahLst/>
                  <a:cxnLst/>
                  <a:rect l="l" t="t" r="r" b="b"/>
                  <a:pathLst>
                    <a:path w="1649729" h="1786254">
                      <a:moveTo>
                        <a:pt x="0" y="446532"/>
                      </a:moveTo>
                      <a:lnTo>
                        <a:pt x="756793" y="446532"/>
                      </a:lnTo>
                      <a:lnTo>
                        <a:pt x="756793" y="0"/>
                      </a:lnTo>
                      <a:lnTo>
                        <a:pt x="1649730" y="893063"/>
                      </a:lnTo>
                      <a:lnTo>
                        <a:pt x="756793" y="1786001"/>
                      </a:lnTo>
                      <a:lnTo>
                        <a:pt x="756793" y="1339469"/>
                      </a:lnTo>
                      <a:lnTo>
                        <a:pt x="0" y="1339469"/>
                      </a:lnTo>
                      <a:lnTo>
                        <a:pt x="0" y="446532"/>
                      </a:lnTo>
                      <a:close/>
                    </a:path>
                  </a:pathLst>
                </a:custGeom>
                <a:ln w="25400">
                  <a:solidFill>
                    <a:srgbClr val="385D89"/>
                  </a:solidFill>
                </a:ln>
              </p:spPr>
              <p:txBody>
                <a:bodyPr wrap="square" lIns="0" tIns="0" rIns="0" bIns="0" rtlCol="0"/>
                <a:lstStyle/>
                <a:p>
                  <a:endParaRPr/>
                </a:p>
              </p:txBody>
            </p:sp>
          </p:grpSp>
        </p:grpSp>
      </p:grpSp>
      <p:grpSp>
        <p:nvGrpSpPr>
          <p:cNvPr id="1147" name="Group 1146">
            <a:extLst>
              <a:ext uri="{FF2B5EF4-FFF2-40B4-BE49-F238E27FC236}">
                <a16:creationId xmlns:a16="http://schemas.microsoft.com/office/drawing/2014/main" id="{3CB246B0-6CFF-4C1C-273A-B86A7729F4A9}"/>
              </a:ext>
            </a:extLst>
          </p:cNvPr>
          <p:cNvGrpSpPr/>
          <p:nvPr/>
        </p:nvGrpSpPr>
        <p:grpSpPr>
          <a:xfrm>
            <a:off x="6164647" y="5495164"/>
            <a:ext cx="854227" cy="851934"/>
            <a:chOff x="3643248" y="2571750"/>
            <a:chExt cx="1572260" cy="1571625"/>
          </a:xfrm>
        </p:grpSpPr>
        <p:sp>
          <p:nvSpPr>
            <p:cNvPr id="1148" name="object 15">
              <a:extLst>
                <a:ext uri="{FF2B5EF4-FFF2-40B4-BE49-F238E27FC236}">
                  <a16:creationId xmlns:a16="http://schemas.microsoft.com/office/drawing/2014/main" id="{E5A1FB2E-81BD-73EE-1E10-E5AAA77B300E}"/>
                </a:ext>
              </a:extLst>
            </p:cNvPr>
            <p:cNvSpPr/>
            <p:nvPr/>
          </p:nvSpPr>
          <p:spPr>
            <a:xfrm>
              <a:off x="3643248" y="2571750"/>
              <a:ext cx="1572260" cy="1571625"/>
            </a:xfrm>
            <a:custGeom>
              <a:avLst/>
              <a:gdLst/>
              <a:ahLst/>
              <a:cxnLst/>
              <a:rect l="l" t="t" r="r" b="b"/>
              <a:pathLst>
                <a:path w="1572260" h="1571625">
                  <a:moveTo>
                    <a:pt x="785876" y="0"/>
                  </a:moveTo>
                  <a:lnTo>
                    <a:pt x="738009" y="1434"/>
                  </a:lnTo>
                  <a:lnTo>
                    <a:pt x="690900" y="5681"/>
                  </a:lnTo>
                  <a:lnTo>
                    <a:pt x="644631" y="12659"/>
                  </a:lnTo>
                  <a:lnTo>
                    <a:pt x="599284" y="22286"/>
                  </a:lnTo>
                  <a:lnTo>
                    <a:pt x="554942" y="34480"/>
                  </a:lnTo>
                  <a:lnTo>
                    <a:pt x="511685" y="49159"/>
                  </a:lnTo>
                  <a:lnTo>
                    <a:pt x="469598" y="66240"/>
                  </a:lnTo>
                  <a:lnTo>
                    <a:pt x="428762" y="85642"/>
                  </a:lnTo>
                  <a:lnTo>
                    <a:pt x="389259" y="107282"/>
                  </a:lnTo>
                  <a:lnTo>
                    <a:pt x="351172" y="131077"/>
                  </a:lnTo>
                  <a:lnTo>
                    <a:pt x="314583" y="156947"/>
                  </a:lnTo>
                  <a:lnTo>
                    <a:pt x="279574" y="184808"/>
                  </a:lnTo>
                  <a:lnTo>
                    <a:pt x="246227" y="214579"/>
                  </a:lnTo>
                  <a:lnTo>
                    <a:pt x="214625" y="246178"/>
                  </a:lnTo>
                  <a:lnTo>
                    <a:pt x="184850" y="279521"/>
                  </a:lnTo>
                  <a:lnTo>
                    <a:pt x="156984" y="314528"/>
                  </a:lnTo>
                  <a:lnTo>
                    <a:pt x="131110" y="351116"/>
                  </a:lnTo>
                  <a:lnTo>
                    <a:pt x="107310" y="389203"/>
                  </a:lnTo>
                  <a:lnTo>
                    <a:pt x="85665" y="428706"/>
                  </a:lnTo>
                  <a:lnTo>
                    <a:pt x="66259" y="469544"/>
                  </a:lnTo>
                  <a:lnTo>
                    <a:pt x="49174" y="511634"/>
                  </a:lnTo>
                  <a:lnTo>
                    <a:pt x="34491" y="554895"/>
                  </a:lnTo>
                  <a:lnTo>
                    <a:pt x="22293" y="599243"/>
                  </a:lnTo>
                  <a:lnTo>
                    <a:pt x="12663" y="644598"/>
                  </a:lnTo>
                  <a:lnTo>
                    <a:pt x="5683" y="690876"/>
                  </a:lnTo>
                  <a:lnTo>
                    <a:pt x="1434" y="737996"/>
                  </a:lnTo>
                  <a:lnTo>
                    <a:pt x="0" y="785876"/>
                  </a:lnTo>
                  <a:lnTo>
                    <a:pt x="1434" y="833741"/>
                  </a:lnTo>
                  <a:lnTo>
                    <a:pt x="5683" y="880849"/>
                  </a:lnTo>
                  <a:lnTo>
                    <a:pt x="12663" y="927115"/>
                  </a:lnTo>
                  <a:lnTo>
                    <a:pt x="22293" y="972459"/>
                  </a:lnTo>
                  <a:lnTo>
                    <a:pt x="34491" y="1016798"/>
                  </a:lnTo>
                  <a:lnTo>
                    <a:pt x="49174" y="1060050"/>
                  </a:lnTo>
                  <a:lnTo>
                    <a:pt x="66259" y="1102132"/>
                  </a:lnTo>
                  <a:lnTo>
                    <a:pt x="85665" y="1142962"/>
                  </a:lnTo>
                  <a:lnTo>
                    <a:pt x="107310" y="1182459"/>
                  </a:lnTo>
                  <a:lnTo>
                    <a:pt x="131110" y="1220540"/>
                  </a:lnTo>
                  <a:lnTo>
                    <a:pt x="156984" y="1257122"/>
                  </a:lnTo>
                  <a:lnTo>
                    <a:pt x="184850" y="1292124"/>
                  </a:lnTo>
                  <a:lnTo>
                    <a:pt x="214625" y="1325464"/>
                  </a:lnTo>
                  <a:lnTo>
                    <a:pt x="246227" y="1357059"/>
                  </a:lnTo>
                  <a:lnTo>
                    <a:pt x="279574" y="1386827"/>
                  </a:lnTo>
                  <a:lnTo>
                    <a:pt x="314583" y="1414686"/>
                  </a:lnTo>
                  <a:lnTo>
                    <a:pt x="351172" y="1440553"/>
                  </a:lnTo>
                  <a:lnTo>
                    <a:pt x="389259" y="1464347"/>
                  </a:lnTo>
                  <a:lnTo>
                    <a:pt x="428762" y="1485985"/>
                  </a:lnTo>
                  <a:lnTo>
                    <a:pt x="469598" y="1505386"/>
                  </a:lnTo>
                  <a:lnTo>
                    <a:pt x="511685" y="1522466"/>
                  </a:lnTo>
                  <a:lnTo>
                    <a:pt x="554942" y="1537144"/>
                  </a:lnTo>
                  <a:lnTo>
                    <a:pt x="599284" y="1549338"/>
                  </a:lnTo>
                  <a:lnTo>
                    <a:pt x="644631" y="1558965"/>
                  </a:lnTo>
                  <a:lnTo>
                    <a:pt x="690900" y="1565943"/>
                  </a:lnTo>
                  <a:lnTo>
                    <a:pt x="738009" y="1570191"/>
                  </a:lnTo>
                  <a:lnTo>
                    <a:pt x="785876" y="1571625"/>
                  </a:lnTo>
                  <a:lnTo>
                    <a:pt x="833742" y="1570191"/>
                  </a:lnTo>
                  <a:lnTo>
                    <a:pt x="880851" y="1565943"/>
                  </a:lnTo>
                  <a:lnTo>
                    <a:pt x="927120" y="1558965"/>
                  </a:lnTo>
                  <a:lnTo>
                    <a:pt x="972467" y="1549338"/>
                  </a:lnTo>
                  <a:lnTo>
                    <a:pt x="1016809" y="1537144"/>
                  </a:lnTo>
                  <a:lnTo>
                    <a:pt x="1060066" y="1522466"/>
                  </a:lnTo>
                  <a:lnTo>
                    <a:pt x="1102153" y="1505386"/>
                  </a:lnTo>
                  <a:lnTo>
                    <a:pt x="1142989" y="1485985"/>
                  </a:lnTo>
                  <a:lnTo>
                    <a:pt x="1182492" y="1464347"/>
                  </a:lnTo>
                  <a:lnTo>
                    <a:pt x="1220579" y="1440553"/>
                  </a:lnTo>
                  <a:lnTo>
                    <a:pt x="1257168" y="1414686"/>
                  </a:lnTo>
                  <a:lnTo>
                    <a:pt x="1292177" y="1386827"/>
                  </a:lnTo>
                  <a:lnTo>
                    <a:pt x="1325524" y="1357059"/>
                  </a:lnTo>
                  <a:lnTo>
                    <a:pt x="1357126" y="1325464"/>
                  </a:lnTo>
                  <a:lnTo>
                    <a:pt x="1386901" y="1292124"/>
                  </a:lnTo>
                  <a:lnTo>
                    <a:pt x="1414767" y="1257122"/>
                  </a:lnTo>
                  <a:lnTo>
                    <a:pt x="1440641" y="1220540"/>
                  </a:lnTo>
                  <a:lnTo>
                    <a:pt x="1464441" y="1182459"/>
                  </a:lnTo>
                  <a:lnTo>
                    <a:pt x="1486086" y="1142962"/>
                  </a:lnTo>
                  <a:lnTo>
                    <a:pt x="1505492" y="1102132"/>
                  </a:lnTo>
                  <a:lnTo>
                    <a:pt x="1522577" y="1060050"/>
                  </a:lnTo>
                  <a:lnTo>
                    <a:pt x="1537260" y="1016798"/>
                  </a:lnTo>
                  <a:lnTo>
                    <a:pt x="1549458" y="972459"/>
                  </a:lnTo>
                  <a:lnTo>
                    <a:pt x="1559088" y="927115"/>
                  </a:lnTo>
                  <a:lnTo>
                    <a:pt x="1566068" y="880849"/>
                  </a:lnTo>
                  <a:lnTo>
                    <a:pt x="1570317" y="833741"/>
                  </a:lnTo>
                  <a:lnTo>
                    <a:pt x="1571752" y="785876"/>
                  </a:lnTo>
                  <a:lnTo>
                    <a:pt x="1570317" y="737996"/>
                  </a:lnTo>
                  <a:lnTo>
                    <a:pt x="1566068" y="690876"/>
                  </a:lnTo>
                  <a:lnTo>
                    <a:pt x="1559088" y="644598"/>
                  </a:lnTo>
                  <a:lnTo>
                    <a:pt x="1549458" y="599243"/>
                  </a:lnTo>
                  <a:lnTo>
                    <a:pt x="1537260" y="554895"/>
                  </a:lnTo>
                  <a:lnTo>
                    <a:pt x="1522577" y="511634"/>
                  </a:lnTo>
                  <a:lnTo>
                    <a:pt x="1505492" y="469544"/>
                  </a:lnTo>
                  <a:lnTo>
                    <a:pt x="1486086" y="428706"/>
                  </a:lnTo>
                  <a:lnTo>
                    <a:pt x="1464441" y="389203"/>
                  </a:lnTo>
                  <a:lnTo>
                    <a:pt x="1440641" y="351116"/>
                  </a:lnTo>
                  <a:lnTo>
                    <a:pt x="1414767" y="314528"/>
                  </a:lnTo>
                  <a:lnTo>
                    <a:pt x="1386901" y="279521"/>
                  </a:lnTo>
                  <a:lnTo>
                    <a:pt x="1357126" y="246178"/>
                  </a:lnTo>
                  <a:lnTo>
                    <a:pt x="1325524" y="214579"/>
                  </a:lnTo>
                  <a:lnTo>
                    <a:pt x="1292177" y="184808"/>
                  </a:lnTo>
                  <a:lnTo>
                    <a:pt x="1257168" y="156947"/>
                  </a:lnTo>
                  <a:lnTo>
                    <a:pt x="1220579" y="131077"/>
                  </a:lnTo>
                  <a:lnTo>
                    <a:pt x="1182492" y="107282"/>
                  </a:lnTo>
                  <a:lnTo>
                    <a:pt x="1142989" y="85642"/>
                  </a:lnTo>
                  <a:lnTo>
                    <a:pt x="1102153" y="66240"/>
                  </a:lnTo>
                  <a:lnTo>
                    <a:pt x="1060066" y="49159"/>
                  </a:lnTo>
                  <a:lnTo>
                    <a:pt x="1016809" y="34480"/>
                  </a:lnTo>
                  <a:lnTo>
                    <a:pt x="972467" y="22286"/>
                  </a:lnTo>
                  <a:lnTo>
                    <a:pt x="927120" y="12659"/>
                  </a:lnTo>
                  <a:lnTo>
                    <a:pt x="880851" y="5681"/>
                  </a:lnTo>
                  <a:lnTo>
                    <a:pt x="833742" y="1434"/>
                  </a:lnTo>
                  <a:lnTo>
                    <a:pt x="785876" y="0"/>
                  </a:lnTo>
                  <a:close/>
                </a:path>
              </a:pathLst>
            </a:custGeom>
            <a:solidFill>
              <a:srgbClr val="FFC000"/>
            </a:solidFill>
          </p:spPr>
          <p:txBody>
            <a:bodyPr wrap="square" lIns="0" tIns="0" rIns="0" bIns="0" rtlCol="0"/>
            <a:lstStyle/>
            <a:p>
              <a:endParaRPr/>
            </a:p>
          </p:txBody>
        </p:sp>
        <p:sp>
          <p:nvSpPr>
            <p:cNvPr id="1149" name="object 16">
              <a:extLst>
                <a:ext uri="{FF2B5EF4-FFF2-40B4-BE49-F238E27FC236}">
                  <a16:creationId xmlns:a16="http://schemas.microsoft.com/office/drawing/2014/main" id="{6600B428-E2AE-BAF9-518B-38C43D4B0BC4}"/>
                </a:ext>
              </a:extLst>
            </p:cNvPr>
            <p:cNvSpPr/>
            <p:nvPr/>
          </p:nvSpPr>
          <p:spPr>
            <a:xfrm>
              <a:off x="3643248" y="2571750"/>
              <a:ext cx="1572260" cy="1571625"/>
            </a:xfrm>
            <a:custGeom>
              <a:avLst/>
              <a:gdLst/>
              <a:ahLst/>
              <a:cxnLst/>
              <a:rect l="l" t="t" r="r" b="b"/>
              <a:pathLst>
                <a:path w="1572260" h="1571625">
                  <a:moveTo>
                    <a:pt x="0" y="785876"/>
                  </a:moveTo>
                  <a:lnTo>
                    <a:pt x="1434" y="737996"/>
                  </a:lnTo>
                  <a:lnTo>
                    <a:pt x="5683" y="690876"/>
                  </a:lnTo>
                  <a:lnTo>
                    <a:pt x="12663" y="644598"/>
                  </a:lnTo>
                  <a:lnTo>
                    <a:pt x="22293" y="599243"/>
                  </a:lnTo>
                  <a:lnTo>
                    <a:pt x="34491" y="554895"/>
                  </a:lnTo>
                  <a:lnTo>
                    <a:pt x="49174" y="511634"/>
                  </a:lnTo>
                  <a:lnTo>
                    <a:pt x="66259" y="469544"/>
                  </a:lnTo>
                  <a:lnTo>
                    <a:pt x="85665" y="428706"/>
                  </a:lnTo>
                  <a:lnTo>
                    <a:pt x="107310" y="389203"/>
                  </a:lnTo>
                  <a:lnTo>
                    <a:pt x="131110" y="351116"/>
                  </a:lnTo>
                  <a:lnTo>
                    <a:pt x="156984" y="314528"/>
                  </a:lnTo>
                  <a:lnTo>
                    <a:pt x="184850" y="279521"/>
                  </a:lnTo>
                  <a:lnTo>
                    <a:pt x="214625" y="246178"/>
                  </a:lnTo>
                  <a:lnTo>
                    <a:pt x="246227" y="214579"/>
                  </a:lnTo>
                  <a:lnTo>
                    <a:pt x="279574" y="184808"/>
                  </a:lnTo>
                  <a:lnTo>
                    <a:pt x="314583" y="156947"/>
                  </a:lnTo>
                  <a:lnTo>
                    <a:pt x="351172" y="131077"/>
                  </a:lnTo>
                  <a:lnTo>
                    <a:pt x="389259" y="107282"/>
                  </a:lnTo>
                  <a:lnTo>
                    <a:pt x="428762" y="85642"/>
                  </a:lnTo>
                  <a:lnTo>
                    <a:pt x="469598" y="66240"/>
                  </a:lnTo>
                  <a:lnTo>
                    <a:pt x="511685" y="49159"/>
                  </a:lnTo>
                  <a:lnTo>
                    <a:pt x="554942" y="34480"/>
                  </a:lnTo>
                  <a:lnTo>
                    <a:pt x="599284" y="22286"/>
                  </a:lnTo>
                  <a:lnTo>
                    <a:pt x="644631" y="12659"/>
                  </a:lnTo>
                  <a:lnTo>
                    <a:pt x="690900" y="5681"/>
                  </a:lnTo>
                  <a:lnTo>
                    <a:pt x="738009" y="1434"/>
                  </a:lnTo>
                  <a:lnTo>
                    <a:pt x="785876" y="0"/>
                  </a:lnTo>
                  <a:lnTo>
                    <a:pt x="833742" y="1434"/>
                  </a:lnTo>
                  <a:lnTo>
                    <a:pt x="880851" y="5681"/>
                  </a:lnTo>
                  <a:lnTo>
                    <a:pt x="927120" y="12659"/>
                  </a:lnTo>
                  <a:lnTo>
                    <a:pt x="972467" y="22286"/>
                  </a:lnTo>
                  <a:lnTo>
                    <a:pt x="1016809" y="34480"/>
                  </a:lnTo>
                  <a:lnTo>
                    <a:pt x="1060066" y="49159"/>
                  </a:lnTo>
                  <a:lnTo>
                    <a:pt x="1102153" y="66240"/>
                  </a:lnTo>
                  <a:lnTo>
                    <a:pt x="1142989" y="85642"/>
                  </a:lnTo>
                  <a:lnTo>
                    <a:pt x="1182492" y="107282"/>
                  </a:lnTo>
                  <a:lnTo>
                    <a:pt x="1220579" y="131077"/>
                  </a:lnTo>
                  <a:lnTo>
                    <a:pt x="1257168" y="156947"/>
                  </a:lnTo>
                  <a:lnTo>
                    <a:pt x="1292177" y="184808"/>
                  </a:lnTo>
                  <a:lnTo>
                    <a:pt x="1325524" y="214579"/>
                  </a:lnTo>
                  <a:lnTo>
                    <a:pt x="1357126" y="246178"/>
                  </a:lnTo>
                  <a:lnTo>
                    <a:pt x="1386901" y="279521"/>
                  </a:lnTo>
                  <a:lnTo>
                    <a:pt x="1414767" y="314528"/>
                  </a:lnTo>
                  <a:lnTo>
                    <a:pt x="1440641" y="351116"/>
                  </a:lnTo>
                  <a:lnTo>
                    <a:pt x="1464441" y="389203"/>
                  </a:lnTo>
                  <a:lnTo>
                    <a:pt x="1486086" y="428706"/>
                  </a:lnTo>
                  <a:lnTo>
                    <a:pt x="1505492" y="469544"/>
                  </a:lnTo>
                  <a:lnTo>
                    <a:pt x="1522577" y="511634"/>
                  </a:lnTo>
                  <a:lnTo>
                    <a:pt x="1537260" y="554895"/>
                  </a:lnTo>
                  <a:lnTo>
                    <a:pt x="1549458" y="599243"/>
                  </a:lnTo>
                  <a:lnTo>
                    <a:pt x="1559088" y="644598"/>
                  </a:lnTo>
                  <a:lnTo>
                    <a:pt x="1566068" y="690876"/>
                  </a:lnTo>
                  <a:lnTo>
                    <a:pt x="1570317" y="737996"/>
                  </a:lnTo>
                  <a:lnTo>
                    <a:pt x="1571752" y="785876"/>
                  </a:lnTo>
                  <a:lnTo>
                    <a:pt x="1570317" y="833741"/>
                  </a:lnTo>
                  <a:lnTo>
                    <a:pt x="1566068" y="880849"/>
                  </a:lnTo>
                  <a:lnTo>
                    <a:pt x="1559088" y="927115"/>
                  </a:lnTo>
                  <a:lnTo>
                    <a:pt x="1549458" y="972459"/>
                  </a:lnTo>
                  <a:lnTo>
                    <a:pt x="1537260" y="1016798"/>
                  </a:lnTo>
                  <a:lnTo>
                    <a:pt x="1522577" y="1060050"/>
                  </a:lnTo>
                  <a:lnTo>
                    <a:pt x="1505492" y="1102132"/>
                  </a:lnTo>
                  <a:lnTo>
                    <a:pt x="1486086" y="1142962"/>
                  </a:lnTo>
                  <a:lnTo>
                    <a:pt x="1464441" y="1182459"/>
                  </a:lnTo>
                  <a:lnTo>
                    <a:pt x="1440641" y="1220540"/>
                  </a:lnTo>
                  <a:lnTo>
                    <a:pt x="1414767" y="1257122"/>
                  </a:lnTo>
                  <a:lnTo>
                    <a:pt x="1386901" y="1292124"/>
                  </a:lnTo>
                  <a:lnTo>
                    <a:pt x="1357126" y="1325464"/>
                  </a:lnTo>
                  <a:lnTo>
                    <a:pt x="1325524" y="1357059"/>
                  </a:lnTo>
                  <a:lnTo>
                    <a:pt x="1292177" y="1386827"/>
                  </a:lnTo>
                  <a:lnTo>
                    <a:pt x="1257168" y="1414686"/>
                  </a:lnTo>
                  <a:lnTo>
                    <a:pt x="1220579" y="1440553"/>
                  </a:lnTo>
                  <a:lnTo>
                    <a:pt x="1182492" y="1464347"/>
                  </a:lnTo>
                  <a:lnTo>
                    <a:pt x="1142989" y="1485985"/>
                  </a:lnTo>
                  <a:lnTo>
                    <a:pt x="1102153" y="1505386"/>
                  </a:lnTo>
                  <a:lnTo>
                    <a:pt x="1060066" y="1522466"/>
                  </a:lnTo>
                  <a:lnTo>
                    <a:pt x="1016809" y="1537144"/>
                  </a:lnTo>
                  <a:lnTo>
                    <a:pt x="972467" y="1549338"/>
                  </a:lnTo>
                  <a:lnTo>
                    <a:pt x="927120" y="1558965"/>
                  </a:lnTo>
                  <a:lnTo>
                    <a:pt x="880851" y="1565943"/>
                  </a:lnTo>
                  <a:lnTo>
                    <a:pt x="833742" y="1570191"/>
                  </a:lnTo>
                  <a:lnTo>
                    <a:pt x="785876" y="1571625"/>
                  </a:lnTo>
                  <a:lnTo>
                    <a:pt x="738009" y="1570191"/>
                  </a:lnTo>
                  <a:lnTo>
                    <a:pt x="690900" y="1565943"/>
                  </a:lnTo>
                  <a:lnTo>
                    <a:pt x="644631" y="1558965"/>
                  </a:lnTo>
                  <a:lnTo>
                    <a:pt x="599284" y="1549338"/>
                  </a:lnTo>
                  <a:lnTo>
                    <a:pt x="554942" y="1537144"/>
                  </a:lnTo>
                  <a:lnTo>
                    <a:pt x="511685" y="1522466"/>
                  </a:lnTo>
                  <a:lnTo>
                    <a:pt x="469598" y="1505386"/>
                  </a:lnTo>
                  <a:lnTo>
                    <a:pt x="428762" y="1485985"/>
                  </a:lnTo>
                  <a:lnTo>
                    <a:pt x="389259" y="1464347"/>
                  </a:lnTo>
                  <a:lnTo>
                    <a:pt x="351172" y="1440553"/>
                  </a:lnTo>
                  <a:lnTo>
                    <a:pt x="314583" y="1414686"/>
                  </a:lnTo>
                  <a:lnTo>
                    <a:pt x="279574" y="1386827"/>
                  </a:lnTo>
                  <a:lnTo>
                    <a:pt x="246227" y="1357059"/>
                  </a:lnTo>
                  <a:lnTo>
                    <a:pt x="214625" y="1325464"/>
                  </a:lnTo>
                  <a:lnTo>
                    <a:pt x="184850" y="1292124"/>
                  </a:lnTo>
                  <a:lnTo>
                    <a:pt x="156984" y="1257122"/>
                  </a:lnTo>
                  <a:lnTo>
                    <a:pt x="131110" y="1220540"/>
                  </a:lnTo>
                  <a:lnTo>
                    <a:pt x="107310" y="1182459"/>
                  </a:lnTo>
                  <a:lnTo>
                    <a:pt x="85665" y="1142962"/>
                  </a:lnTo>
                  <a:lnTo>
                    <a:pt x="66259" y="1102132"/>
                  </a:lnTo>
                  <a:lnTo>
                    <a:pt x="49174" y="1060050"/>
                  </a:lnTo>
                  <a:lnTo>
                    <a:pt x="34491" y="1016798"/>
                  </a:lnTo>
                  <a:lnTo>
                    <a:pt x="22293" y="972459"/>
                  </a:lnTo>
                  <a:lnTo>
                    <a:pt x="12663" y="927115"/>
                  </a:lnTo>
                  <a:lnTo>
                    <a:pt x="5683" y="880849"/>
                  </a:lnTo>
                  <a:lnTo>
                    <a:pt x="1434" y="833741"/>
                  </a:lnTo>
                  <a:lnTo>
                    <a:pt x="0" y="785876"/>
                  </a:lnTo>
                  <a:close/>
                </a:path>
              </a:pathLst>
            </a:custGeom>
            <a:ln w="25400">
              <a:solidFill>
                <a:srgbClr val="FFC000"/>
              </a:solidFill>
            </a:ln>
          </p:spPr>
          <p:txBody>
            <a:bodyPr wrap="square" lIns="0" tIns="0" rIns="0" bIns="0" rtlCol="0"/>
            <a:lstStyle/>
            <a:p>
              <a:endParaRPr/>
            </a:p>
          </p:txBody>
        </p:sp>
      </p:grpSp>
      <p:grpSp>
        <p:nvGrpSpPr>
          <p:cNvPr id="1150" name="Group 1149">
            <a:extLst>
              <a:ext uri="{FF2B5EF4-FFF2-40B4-BE49-F238E27FC236}">
                <a16:creationId xmlns:a16="http://schemas.microsoft.com/office/drawing/2014/main" id="{0CEA8F30-EAB4-41EF-F7DE-AA19E95EA98A}"/>
              </a:ext>
            </a:extLst>
          </p:cNvPr>
          <p:cNvGrpSpPr/>
          <p:nvPr/>
        </p:nvGrpSpPr>
        <p:grpSpPr>
          <a:xfrm>
            <a:off x="7477286" y="5432699"/>
            <a:ext cx="985647" cy="983001"/>
            <a:chOff x="1571625" y="2464561"/>
            <a:chExt cx="1929130" cy="1786255"/>
          </a:xfrm>
        </p:grpSpPr>
        <p:sp>
          <p:nvSpPr>
            <p:cNvPr id="1151" name="object 12">
              <a:extLst>
                <a:ext uri="{FF2B5EF4-FFF2-40B4-BE49-F238E27FC236}">
                  <a16:creationId xmlns:a16="http://schemas.microsoft.com/office/drawing/2014/main" id="{97D22051-E8E9-D92F-B50A-FAE73E139A8E}"/>
                </a:ext>
              </a:extLst>
            </p:cNvPr>
            <p:cNvSpPr/>
            <p:nvPr/>
          </p:nvSpPr>
          <p:spPr>
            <a:xfrm>
              <a:off x="1683257" y="2911094"/>
              <a:ext cx="111760" cy="893444"/>
            </a:xfrm>
            <a:custGeom>
              <a:avLst/>
              <a:gdLst/>
              <a:ahLst/>
              <a:cxnLst/>
              <a:rect l="l" t="t" r="r" b="b"/>
              <a:pathLst>
                <a:path w="111760" h="893445">
                  <a:moveTo>
                    <a:pt x="0" y="0"/>
                  </a:moveTo>
                  <a:lnTo>
                    <a:pt x="111633" y="0"/>
                  </a:lnTo>
                  <a:lnTo>
                    <a:pt x="111633"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1152" name="Group 1151">
              <a:extLst>
                <a:ext uri="{FF2B5EF4-FFF2-40B4-BE49-F238E27FC236}">
                  <a16:creationId xmlns:a16="http://schemas.microsoft.com/office/drawing/2014/main" id="{7C8C5C3D-5534-B9DD-65C3-17FC30450621}"/>
                </a:ext>
              </a:extLst>
            </p:cNvPr>
            <p:cNvGrpSpPr/>
            <p:nvPr/>
          </p:nvGrpSpPr>
          <p:grpSpPr>
            <a:xfrm>
              <a:off x="1571625" y="2464561"/>
              <a:ext cx="1929130" cy="1786255"/>
              <a:chOff x="1571625" y="2464561"/>
              <a:chExt cx="1929130" cy="1786255"/>
            </a:xfrm>
          </p:grpSpPr>
          <p:sp>
            <p:nvSpPr>
              <p:cNvPr id="1153" name="object 11">
                <a:extLst>
                  <a:ext uri="{FF2B5EF4-FFF2-40B4-BE49-F238E27FC236}">
                    <a16:creationId xmlns:a16="http://schemas.microsoft.com/office/drawing/2014/main" id="{F1D2137C-9F33-6151-BCA8-8049F447A729}"/>
                  </a:ext>
                </a:extLst>
              </p:cNvPr>
              <p:cNvSpPr/>
              <p:nvPr/>
            </p:nvSpPr>
            <p:spPr>
              <a:xfrm>
                <a:off x="1571625" y="2911094"/>
                <a:ext cx="55880" cy="893444"/>
              </a:xfrm>
              <a:custGeom>
                <a:avLst/>
                <a:gdLst/>
                <a:ahLst/>
                <a:cxnLst/>
                <a:rect l="l" t="t" r="r" b="b"/>
                <a:pathLst>
                  <a:path w="55880" h="893445">
                    <a:moveTo>
                      <a:pt x="0" y="0"/>
                    </a:moveTo>
                    <a:lnTo>
                      <a:pt x="55752" y="0"/>
                    </a:lnTo>
                    <a:lnTo>
                      <a:pt x="55752"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1154" name="Group 1153">
                <a:extLst>
                  <a:ext uri="{FF2B5EF4-FFF2-40B4-BE49-F238E27FC236}">
                    <a16:creationId xmlns:a16="http://schemas.microsoft.com/office/drawing/2014/main" id="{5F06A026-EC4A-7DDF-A96B-21FFC1AEA168}"/>
                  </a:ext>
                </a:extLst>
              </p:cNvPr>
              <p:cNvGrpSpPr/>
              <p:nvPr/>
            </p:nvGrpSpPr>
            <p:grpSpPr>
              <a:xfrm>
                <a:off x="1571625" y="2464561"/>
                <a:ext cx="1929130" cy="1786255"/>
                <a:chOff x="1571625" y="2464561"/>
                <a:chExt cx="1929130" cy="1786255"/>
              </a:xfrm>
            </p:grpSpPr>
            <p:sp>
              <p:nvSpPr>
                <p:cNvPr id="1155" name="object 10">
                  <a:extLst>
                    <a:ext uri="{FF2B5EF4-FFF2-40B4-BE49-F238E27FC236}">
                      <a16:creationId xmlns:a16="http://schemas.microsoft.com/office/drawing/2014/main" id="{857AB760-6939-25F4-BC6A-51D65CB5EC60}"/>
                    </a:ext>
                  </a:extLst>
                </p:cNvPr>
                <p:cNvSpPr/>
                <p:nvPr/>
              </p:nvSpPr>
              <p:spPr>
                <a:xfrm>
                  <a:off x="1571625" y="2464561"/>
                  <a:ext cx="1929130" cy="1786255"/>
                </a:xfrm>
                <a:custGeom>
                  <a:avLst/>
                  <a:gdLst/>
                  <a:ahLst/>
                  <a:cxnLst/>
                  <a:rect l="l" t="t" r="r" b="b"/>
                  <a:pathLst>
                    <a:path w="1929129" h="1786254">
                      <a:moveTo>
                        <a:pt x="55752" y="446532"/>
                      </a:moveTo>
                      <a:lnTo>
                        <a:pt x="0" y="446532"/>
                      </a:lnTo>
                      <a:lnTo>
                        <a:pt x="0" y="1339469"/>
                      </a:lnTo>
                      <a:lnTo>
                        <a:pt x="55752" y="1339469"/>
                      </a:lnTo>
                      <a:lnTo>
                        <a:pt x="55752" y="446532"/>
                      </a:lnTo>
                      <a:close/>
                    </a:path>
                    <a:path w="1929129" h="1786254">
                      <a:moveTo>
                        <a:pt x="223266" y="446532"/>
                      </a:moveTo>
                      <a:lnTo>
                        <a:pt x="111632" y="446532"/>
                      </a:lnTo>
                      <a:lnTo>
                        <a:pt x="111632" y="1339469"/>
                      </a:lnTo>
                      <a:lnTo>
                        <a:pt x="223266" y="1339469"/>
                      </a:lnTo>
                      <a:lnTo>
                        <a:pt x="223266" y="446532"/>
                      </a:lnTo>
                      <a:close/>
                    </a:path>
                    <a:path w="1929129" h="1786254">
                      <a:moveTo>
                        <a:pt x="1035812" y="0"/>
                      </a:moveTo>
                      <a:lnTo>
                        <a:pt x="1035812" y="446532"/>
                      </a:lnTo>
                      <a:lnTo>
                        <a:pt x="279019" y="446532"/>
                      </a:lnTo>
                      <a:lnTo>
                        <a:pt x="279019" y="1339469"/>
                      </a:lnTo>
                      <a:lnTo>
                        <a:pt x="1035812" y="1339469"/>
                      </a:lnTo>
                      <a:lnTo>
                        <a:pt x="1035812" y="1786001"/>
                      </a:lnTo>
                      <a:lnTo>
                        <a:pt x="1928749" y="893063"/>
                      </a:lnTo>
                      <a:lnTo>
                        <a:pt x="1035812" y="0"/>
                      </a:lnTo>
                      <a:close/>
                    </a:path>
                  </a:pathLst>
                </a:custGeom>
                <a:solidFill>
                  <a:srgbClr val="4F81BC"/>
                </a:solidFill>
              </p:spPr>
              <p:txBody>
                <a:bodyPr wrap="square" lIns="0" tIns="0" rIns="0" bIns="0" rtlCol="0"/>
                <a:lstStyle/>
                <a:p>
                  <a:endParaRPr/>
                </a:p>
              </p:txBody>
            </p:sp>
            <p:sp>
              <p:nvSpPr>
                <p:cNvPr id="1156" name="object 13">
                  <a:extLst>
                    <a:ext uri="{FF2B5EF4-FFF2-40B4-BE49-F238E27FC236}">
                      <a16:creationId xmlns:a16="http://schemas.microsoft.com/office/drawing/2014/main" id="{6E491627-CE4D-8320-3BB9-E0C753974275}"/>
                    </a:ext>
                  </a:extLst>
                </p:cNvPr>
                <p:cNvSpPr/>
                <p:nvPr/>
              </p:nvSpPr>
              <p:spPr>
                <a:xfrm>
                  <a:off x="1850644" y="2464561"/>
                  <a:ext cx="1649730" cy="1786255"/>
                </a:xfrm>
                <a:custGeom>
                  <a:avLst/>
                  <a:gdLst/>
                  <a:ahLst/>
                  <a:cxnLst/>
                  <a:rect l="l" t="t" r="r" b="b"/>
                  <a:pathLst>
                    <a:path w="1649729" h="1786254">
                      <a:moveTo>
                        <a:pt x="0" y="446532"/>
                      </a:moveTo>
                      <a:lnTo>
                        <a:pt x="756793" y="446532"/>
                      </a:lnTo>
                      <a:lnTo>
                        <a:pt x="756793" y="0"/>
                      </a:lnTo>
                      <a:lnTo>
                        <a:pt x="1649730" y="893063"/>
                      </a:lnTo>
                      <a:lnTo>
                        <a:pt x="756793" y="1786001"/>
                      </a:lnTo>
                      <a:lnTo>
                        <a:pt x="756793" y="1339469"/>
                      </a:lnTo>
                      <a:lnTo>
                        <a:pt x="0" y="1339469"/>
                      </a:lnTo>
                      <a:lnTo>
                        <a:pt x="0" y="446532"/>
                      </a:lnTo>
                      <a:close/>
                    </a:path>
                  </a:pathLst>
                </a:custGeom>
                <a:ln w="25400">
                  <a:solidFill>
                    <a:srgbClr val="385D89"/>
                  </a:solidFill>
                </a:ln>
              </p:spPr>
              <p:txBody>
                <a:bodyPr wrap="square" lIns="0" tIns="0" rIns="0" bIns="0" rtlCol="0"/>
                <a:lstStyle/>
                <a:p>
                  <a:endParaRPr/>
                </a:p>
              </p:txBody>
            </p:sp>
          </p:grpSp>
        </p:grpSp>
      </p:grpSp>
      <p:grpSp>
        <p:nvGrpSpPr>
          <p:cNvPr id="1157" name="Group 1156">
            <a:extLst>
              <a:ext uri="{FF2B5EF4-FFF2-40B4-BE49-F238E27FC236}">
                <a16:creationId xmlns:a16="http://schemas.microsoft.com/office/drawing/2014/main" id="{C4FB44AF-0B99-B939-D080-B528B5804760}"/>
              </a:ext>
            </a:extLst>
          </p:cNvPr>
          <p:cNvGrpSpPr/>
          <p:nvPr/>
        </p:nvGrpSpPr>
        <p:grpSpPr>
          <a:xfrm>
            <a:off x="8919967" y="5495165"/>
            <a:ext cx="854227" cy="851934"/>
            <a:chOff x="3643248" y="2571750"/>
            <a:chExt cx="1572260" cy="1571625"/>
          </a:xfrm>
        </p:grpSpPr>
        <p:sp>
          <p:nvSpPr>
            <p:cNvPr id="1158" name="object 15">
              <a:extLst>
                <a:ext uri="{FF2B5EF4-FFF2-40B4-BE49-F238E27FC236}">
                  <a16:creationId xmlns:a16="http://schemas.microsoft.com/office/drawing/2014/main" id="{C0719BB5-B686-7418-D277-52C7BA265487}"/>
                </a:ext>
              </a:extLst>
            </p:cNvPr>
            <p:cNvSpPr/>
            <p:nvPr/>
          </p:nvSpPr>
          <p:spPr>
            <a:xfrm>
              <a:off x="3643248" y="2571750"/>
              <a:ext cx="1572260" cy="1571625"/>
            </a:xfrm>
            <a:custGeom>
              <a:avLst/>
              <a:gdLst/>
              <a:ahLst/>
              <a:cxnLst/>
              <a:rect l="l" t="t" r="r" b="b"/>
              <a:pathLst>
                <a:path w="1572260" h="1571625">
                  <a:moveTo>
                    <a:pt x="785876" y="0"/>
                  </a:moveTo>
                  <a:lnTo>
                    <a:pt x="738009" y="1434"/>
                  </a:lnTo>
                  <a:lnTo>
                    <a:pt x="690900" y="5681"/>
                  </a:lnTo>
                  <a:lnTo>
                    <a:pt x="644631" y="12659"/>
                  </a:lnTo>
                  <a:lnTo>
                    <a:pt x="599284" y="22286"/>
                  </a:lnTo>
                  <a:lnTo>
                    <a:pt x="554942" y="34480"/>
                  </a:lnTo>
                  <a:lnTo>
                    <a:pt x="511685" y="49159"/>
                  </a:lnTo>
                  <a:lnTo>
                    <a:pt x="469598" y="66240"/>
                  </a:lnTo>
                  <a:lnTo>
                    <a:pt x="428762" y="85642"/>
                  </a:lnTo>
                  <a:lnTo>
                    <a:pt x="389259" y="107282"/>
                  </a:lnTo>
                  <a:lnTo>
                    <a:pt x="351172" y="131077"/>
                  </a:lnTo>
                  <a:lnTo>
                    <a:pt x="314583" y="156947"/>
                  </a:lnTo>
                  <a:lnTo>
                    <a:pt x="279574" y="184808"/>
                  </a:lnTo>
                  <a:lnTo>
                    <a:pt x="246227" y="214579"/>
                  </a:lnTo>
                  <a:lnTo>
                    <a:pt x="214625" y="246178"/>
                  </a:lnTo>
                  <a:lnTo>
                    <a:pt x="184850" y="279521"/>
                  </a:lnTo>
                  <a:lnTo>
                    <a:pt x="156984" y="314528"/>
                  </a:lnTo>
                  <a:lnTo>
                    <a:pt x="131110" y="351116"/>
                  </a:lnTo>
                  <a:lnTo>
                    <a:pt x="107310" y="389203"/>
                  </a:lnTo>
                  <a:lnTo>
                    <a:pt x="85665" y="428706"/>
                  </a:lnTo>
                  <a:lnTo>
                    <a:pt x="66259" y="469544"/>
                  </a:lnTo>
                  <a:lnTo>
                    <a:pt x="49174" y="511634"/>
                  </a:lnTo>
                  <a:lnTo>
                    <a:pt x="34491" y="554895"/>
                  </a:lnTo>
                  <a:lnTo>
                    <a:pt x="22293" y="599243"/>
                  </a:lnTo>
                  <a:lnTo>
                    <a:pt x="12663" y="644598"/>
                  </a:lnTo>
                  <a:lnTo>
                    <a:pt x="5683" y="690876"/>
                  </a:lnTo>
                  <a:lnTo>
                    <a:pt x="1434" y="737996"/>
                  </a:lnTo>
                  <a:lnTo>
                    <a:pt x="0" y="785876"/>
                  </a:lnTo>
                  <a:lnTo>
                    <a:pt x="1434" y="833741"/>
                  </a:lnTo>
                  <a:lnTo>
                    <a:pt x="5683" y="880849"/>
                  </a:lnTo>
                  <a:lnTo>
                    <a:pt x="12663" y="927115"/>
                  </a:lnTo>
                  <a:lnTo>
                    <a:pt x="22293" y="972459"/>
                  </a:lnTo>
                  <a:lnTo>
                    <a:pt x="34491" y="1016798"/>
                  </a:lnTo>
                  <a:lnTo>
                    <a:pt x="49174" y="1060050"/>
                  </a:lnTo>
                  <a:lnTo>
                    <a:pt x="66259" y="1102132"/>
                  </a:lnTo>
                  <a:lnTo>
                    <a:pt x="85665" y="1142962"/>
                  </a:lnTo>
                  <a:lnTo>
                    <a:pt x="107310" y="1182459"/>
                  </a:lnTo>
                  <a:lnTo>
                    <a:pt x="131110" y="1220540"/>
                  </a:lnTo>
                  <a:lnTo>
                    <a:pt x="156984" y="1257122"/>
                  </a:lnTo>
                  <a:lnTo>
                    <a:pt x="184850" y="1292124"/>
                  </a:lnTo>
                  <a:lnTo>
                    <a:pt x="214625" y="1325464"/>
                  </a:lnTo>
                  <a:lnTo>
                    <a:pt x="246227" y="1357059"/>
                  </a:lnTo>
                  <a:lnTo>
                    <a:pt x="279574" y="1386827"/>
                  </a:lnTo>
                  <a:lnTo>
                    <a:pt x="314583" y="1414686"/>
                  </a:lnTo>
                  <a:lnTo>
                    <a:pt x="351172" y="1440553"/>
                  </a:lnTo>
                  <a:lnTo>
                    <a:pt x="389259" y="1464347"/>
                  </a:lnTo>
                  <a:lnTo>
                    <a:pt x="428762" y="1485985"/>
                  </a:lnTo>
                  <a:lnTo>
                    <a:pt x="469598" y="1505386"/>
                  </a:lnTo>
                  <a:lnTo>
                    <a:pt x="511685" y="1522466"/>
                  </a:lnTo>
                  <a:lnTo>
                    <a:pt x="554942" y="1537144"/>
                  </a:lnTo>
                  <a:lnTo>
                    <a:pt x="599284" y="1549338"/>
                  </a:lnTo>
                  <a:lnTo>
                    <a:pt x="644631" y="1558965"/>
                  </a:lnTo>
                  <a:lnTo>
                    <a:pt x="690900" y="1565943"/>
                  </a:lnTo>
                  <a:lnTo>
                    <a:pt x="738009" y="1570191"/>
                  </a:lnTo>
                  <a:lnTo>
                    <a:pt x="785876" y="1571625"/>
                  </a:lnTo>
                  <a:lnTo>
                    <a:pt x="833742" y="1570191"/>
                  </a:lnTo>
                  <a:lnTo>
                    <a:pt x="880851" y="1565943"/>
                  </a:lnTo>
                  <a:lnTo>
                    <a:pt x="927120" y="1558965"/>
                  </a:lnTo>
                  <a:lnTo>
                    <a:pt x="972467" y="1549338"/>
                  </a:lnTo>
                  <a:lnTo>
                    <a:pt x="1016809" y="1537144"/>
                  </a:lnTo>
                  <a:lnTo>
                    <a:pt x="1060066" y="1522466"/>
                  </a:lnTo>
                  <a:lnTo>
                    <a:pt x="1102153" y="1505386"/>
                  </a:lnTo>
                  <a:lnTo>
                    <a:pt x="1142989" y="1485985"/>
                  </a:lnTo>
                  <a:lnTo>
                    <a:pt x="1182492" y="1464347"/>
                  </a:lnTo>
                  <a:lnTo>
                    <a:pt x="1220579" y="1440553"/>
                  </a:lnTo>
                  <a:lnTo>
                    <a:pt x="1257168" y="1414686"/>
                  </a:lnTo>
                  <a:lnTo>
                    <a:pt x="1292177" y="1386827"/>
                  </a:lnTo>
                  <a:lnTo>
                    <a:pt x="1325524" y="1357059"/>
                  </a:lnTo>
                  <a:lnTo>
                    <a:pt x="1357126" y="1325464"/>
                  </a:lnTo>
                  <a:lnTo>
                    <a:pt x="1386901" y="1292124"/>
                  </a:lnTo>
                  <a:lnTo>
                    <a:pt x="1414767" y="1257122"/>
                  </a:lnTo>
                  <a:lnTo>
                    <a:pt x="1440641" y="1220540"/>
                  </a:lnTo>
                  <a:lnTo>
                    <a:pt x="1464441" y="1182459"/>
                  </a:lnTo>
                  <a:lnTo>
                    <a:pt x="1486086" y="1142962"/>
                  </a:lnTo>
                  <a:lnTo>
                    <a:pt x="1505492" y="1102132"/>
                  </a:lnTo>
                  <a:lnTo>
                    <a:pt x="1522577" y="1060050"/>
                  </a:lnTo>
                  <a:lnTo>
                    <a:pt x="1537260" y="1016798"/>
                  </a:lnTo>
                  <a:lnTo>
                    <a:pt x="1549458" y="972459"/>
                  </a:lnTo>
                  <a:lnTo>
                    <a:pt x="1559088" y="927115"/>
                  </a:lnTo>
                  <a:lnTo>
                    <a:pt x="1566068" y="880849"/>
                  </a:lnTo>
                  <a:lnTo>
                    <a:pt x="1570317" y="833741"/>
                  </a:lnTo>
                  <a:lnTo>
                    <a:pt x="1571752" y="785876"/>
                  </a:lnTo>
                  <a:lnTo>
                    <a:pt x="1570317" y="737996"/>
                  </a:lnTo>
                  <a:lnTo>
                    <a:pt x="1566068" y="690876"/>
                  </a:lnTo>
                  <a:lnTo>
                    <a:pt x="1559088" y="644598"/>
                  </a:lnTo>
                  <a:lnTo>
                    <a:pt x="1549458" y="599243"/>
                  </a:lnTo>
                  <a:lnTo>
                    <a:pt x="1537260" y="554895"/>
                  </a:lnTo>
                  <a:lnTo>
                    <a:pt x="1522577" y="511634"/>
                  </a:lnTo>
                  <a:lnTo>
                    <a:pt x="1505492" y="469544"/>
                  </a:lnTo>
                  <a:lnTo>
                    <a:pt x="1486086" y="428706"/>
                  </a:lnTo>
                  <a:lnTo>
                    <a:pt x="1464441" y="389203"/>
                  </a:lnTo>
                  <a:lnTo>
                    <a:pt x="1440641" y="351116"/>
                  </a:lnTo>
                  <a:lnTo>
                    <a:pt x="1414767" y="314528"/>
                  </a:lnTo>
                  <a:lnTo>
                    <a:pt x="1386901" y="279521"/>
                  </a:lnTo>
                  <a:lnTo>
                    <a:pt x="1357126" y="246178"/>
                  </a:lnTo>
                  <a:lnTo>
                    <a:pt x="1325524" y="214579"/>
                  </a:lnTo>
                  <a:lnTo>
                    <a:pt x="1292177" y="184808"/>
                  </a:lnTo>
                  <a:lnTo>
                    <a:pt x="1257168" y="156947"/>
                  </a:lnTo>
                  <a:lnTo>
                    <a:pt x="1220579" y="131077"/>
                  </a:lnTo>
                  <a:lnTo>
                    <a:pt x="1182492" y="107282"/>
                  </a:lnTo>
                  <a:lnTo>
                    <a:pt x="1142989" y="85642"/>
                  </a:lnTo>
                  <a:lnTo>
                    <a:pt x="1102153" y="66240"/>
                  </a:lnTo>
                  <a:lnTo>
                    <a:pt x="1060066" y="49159"/>
                  </a:lnTo>
                  <a:lnTo>
                    <a:pt x="1016809" y="34480"/>
                  </a:lnTo>
                  <a:lnTo>
                    <a:pt x="972467" y="22286"/>
                  </a:lnTo>
                  <a:lnTo>
                    <a:pt x="927120" y="12659"/>
                  </a:lnTo>
                  <a:lnTo>
                    <a:pt x="880851" y="5681"/>
                  </a:lnTo>
                  <a:lnTo>
                    <a:pt x="833742" y="1434"/>
                  </a:lnTo>
                  <a:lnTo>
                    <a:pt x="785876" y="0"/>
                  </a:lnTo>
                  <a:close/>
                </a:path>
              </a:pathLst>
            </a:custGeom>
            <a:solidFill>
              <a:srgbClr val="FFC000"/>
            </a:solidFill>
          </p:spPr>
          <p:txBody>
            <a:bodyPr wrap="square" lIns="0" tIns="0" rIns="0" bIns="0" rtlCol="0"/>
            <a:lstStyle/>
            <a:p>
              <a:endParaRPr/>
            </a:p>
          </p:txBody>
        </p:sp>
        <p:sp>
          <p:nvSpPr>
            <p:cNvPr id="1159" name="object 16">
              <a:extLst>
                <a:ext uri="{FF2B5EF4-FFF2-40B4-BE49-F238E27FC236}">
                  <a16:creationId xmlns:a16="http://schemas.microsoft.com/office/drawing/2014/main" id="{46198872-7B68-BF37-033F-4D9F91D14191}"/>
                </a:ext>
              </a:extLst>
            </p:cNvPr>
            <p:cNvSpPr/>
            <p:nvPr/>
          </p:nvSpPr>
          <p:spPr>
            <a:xfrm>
              <a:off x="3643248" y="2571750"/>
              <a:ext cx="1572260" cy="1571625"/>
            </a:xfrm>
            <a:custGeom>
              <a:avLst/>
              <a:gdLst/>
              <a:ahLst/>
              <a:cxnLst/>
              <a:rect l="l" t="t" r="r" b="b"/>
              <a:pathLst>
                <a:path w="1572260" h="1571625">
                  <a:moveTo>
                    <a:pt x="0" y="785876"/>
                  </a:moveTo>
                  <a:lnTo>
                    <a:pt x="1434" y="737996"/>
                  </a:lnTo>
                  <a:lnTo>
                    <a:pt x="5683" y="690876"/>
                  </a:lnTo>
                  <a:lnTo>
                    <a:pt x="12663" y="644598"/>
                  </a:lnTo>
                  <a:lnTo>
                    <a:pt x="22293" y="599243"/>
                  </a:lnTo>
                  <a:lnTo>
                    <a:pt x="34491" y="554895"/>
                  </a:lnTo>
                  <a:lnTo>
                    <a:pt x="49174" y="511634"/>
                  </a:lnTo>
                  <a:lnTo>
                    <a:pt x="66259" y="469544"/>
                  </a:lnTo>
                  <a:lnTo>
                    <a:pt x="85665" y="428706"/>
                  </a:lnTo>
                  <a:lnTo>
                    <a:pt x="107310" y="389203"/>
                  </a:lnTo>
                  <a:lnTo>
                    <a:pt x="131110" y="351116"/>
                  </a:lnTo>
                  <a:lnTo>
                    <a:pt x="156984" y="314528"/>
                  </a:lnTo>
                  <a:lnTo>
                    <a:pt x="184850" y="279521"/>
                  </a:lnTo>
                  <a:lnTo>
                    <a:pt x="214625" y="246178"/>
                  </a:lnTo>
                  <a:lnTo>
                    <a:pt x="246227" y="214579"/>
                  </a:lnTo>
                  <a:lnTo>
                    <a:pt x="279574" y="184808"/>
                  </a:lnTo>
                  <a:lnTo>
                    <a:pt x="314583" y="156947"/>
                  </a:lnTo>
                  <a:lnTo>
                    <a:pt x="351172" y="131077"/>
                  </a:lnTo>
                  <a:lnTo>
                    <a:pt x="389259" y="107282"/>
                  </a:lnTo>
                  <a:lnTo>
                    <a:pt x="428762" y="85642"/>
                  </a:lnTo>
                  <a:lnTo>
                    <a:pt x="469598" y="66240"/>
                  </a:lnTo>
                  <a:lnTo>
                    <a:pt x="511685" y="49159"/>
                  </a:lnTo>
                  <a:lnTo>
                    <a:pt x="554942" y="34480"/>
                  </a:lnTo>
                  <a:lnTo>
                    <a:pt x="599284" y="22286"/>
                  </a:lnTo>
                  <a:lnTo>
                    <a:pt x="644631" y="12659"/>
                  </a:lnTo>
                  <a:lnTo>
                    <a:pt x="690900" y="5681"/>
                  </a:lnTo>
                  <a:lnTo>
                    <a:pt x="738009" y="1434"/>
                  </a:lnTo>
                  <a:lnTo>
                    <a:pt x="785876" y="0"/>
                  </a:lnTo>
                  <a:lnTo>
                    <a:pt x="833742" y="1434"/>
                  </a:lnTo>
                  <a:lnTo>
                    <a:pt x="880851" y="5681"/>
                  </a:lnTo>
                  <a:lnTo>
                    <a:pt x="927120" y="12659"/>
                  </a:lnTo>
                  <a:lnTo>
                    <a:pt x="972467" y="22286"/>
                  </a:lnTo>
                  <a:lnTo>
                    <a:pt x="1016809" y="34480"/>
                  </a:lnTo>
                  <a:lnTo>
                    <a:pt x="1060066" y="49159"/>
                  </a:lnTo>
                  <a:lnTo>
                    <a:pt x="1102153" y="66240"/>
                  </a:lnTo>
                  <a:lnTo>
                    <a:pt x="1142989" y="85642"/>
                  </a:lnTo>
                  <a:lnTo>
                    <a:pt x="1182492" y="107282"/>
                  </a:lnTo>
                  <a:lnTo>
                    <a:pt x="1220579" y="131077"/>
                  </a:lnTo>
                  <a:lnTo>
                    <a:pt x="1257168" y="156947"/>
                  </a:lnTo>
                  <a:lnTo>
                    <a:pt x="1292177" y="184808"/>
                  </a:lnTo>
                  <a:lnTo>
                    <a:pt x="1325524" y="214579"/>
                  </a:lnTo>
                  <a:lnTo>
                    <a:pt x="1357126" y="246178"/>
                  </a:lnTo>
                  <a:lnTo>
                    <a:pt x="1386901" y="279521"/>
                  </a:lnTo>
                  <a:lnTo>
                    <a:pt x="1414767" y="314528"/>
                  </a:lnTo>
                  <a:lnTo>
                    <a:pt x="1440641" y="351116"/>
                  </a:lnTo>
                  <a:lnTo>
                    <a:pt x="1464441" y="389203"/>
                  </a:lnTo>
                  <a:lnTo>
                    <a:pt x="1486086" y="428706"/>
                  </a:lnTo>
                  <a:lnTo>
                    <a:pt x="1505492" y="469544"/>
                  </a:lnTo>
                  <a:lnTo>
                    <a:pt x="1522577" y="511634"/>
                  </a:lnTo>
                  <a:lnTo>
                    <a:pt x="1537260" y="554895"/>
                  </a:lnTo>
                  <a:lnTo>
                    <a:pt x="1549458" y="599243"/>
                  </a:lnTo>
                  <a:lnTo>
                    <a:pt x="1559088" y="644598"/>
                  </a:lnTo>
                  <a:lnTo>
                    <a:pt x="1566068" y="690876"/>
                  </a:lnTo>
                  <a:lnTo>
                    <a:pt x="1570317" y="737996"/>
                  </a:lnTo>
                  <a:lnTo>
                    <a:pt x="1571752" y="785876"/>
                  </a:lnTo>
                  <a:lnTo>
                    <a:pt x="1570317" y="833741"/>
                  </a:lnTo>
                  <a:lnTo>
                    <a:pt x="1566068" y="880849"/>
                  </a:lnTo>
                  <a:lnTo>
                    <a:pt x="1559088" y="927115"/>
                  </a:lnTo>
                  <a:lnTo>
                    <a:pt x="1549458" y="972459"/>
                  </a:lnTo>
                  <a:lnTo>
                    <a:pt x="1537260" y="1016798"/>
                  </a:lnTo>
                  <a:lnTo>
                    <a:pt x="1522577" y="1060050"/>
                  </a:lnTo>
                  <a:lnTo>
                    <a:pt x="1505492" y="1102132"/>
                  </a:lnTo>
                  <a:lnTo>
                    <a:pt x="1486086" y="1142962"/>
                  </a:lnTo>
                  <a:lnTo>
                    <a:pt x="1464441" y="1182459"/>
                  </a:lnTo>
                  <a:lnTo>
                    <a:pt x="1440641" y="1220540"/>
                  </a:lnTo>
                  <a:lnTo>
                    <a:pt x="1414767" y="1257122"/>
                  </a:lnTo>
                  <a:lnTo>
                    <a:pt x="1386901" y="1292124"/>
                  </a:lnTo>
                  <a:lnTo>
                    <a:pt x="1357126" y="1325464"/>
                  </a:lnTo>
                  <a:lnTo>
                    <a:pt x="1325524" y="1357059"/>
                  </a:lnTo>
                  <a:lnTo>
                    <a:pt x="1292177" y="1386827"/>
                  </a:lnTo>
                  <a:lnTo>
                    <a:pt x="1257168" y="1414686"/>
                  </a:lnTo>
                  <a:lnTo>
                    <a:pt x="1220579" y="1440553"/>
                  </a:lnTo>
                  <a:lnTo>
                    <a:pt x="1182492" y="1464347"/>
                  </a:lnTo>
                  <a:lnTo>
                    <a:pt x="1142989" y="1485985"/>
                  </a:lnTo>
                  <a:lnTo>
                    <a:pt x="1102153" y="1505386"/>
                  </a:lnTo>
                  <a:lnTo>
                    <a:pt x="1060066" y="1522466"/>
                  </a:lnTo>
                  <a:lnTo>
                    <a:pt x="1016809" y="1537144"/>
                  </a:lnTo>
                  <a:lnTo>
                    <a:pt x="972467" y="1549338"/>
                  </a:lnTo>
                  <a:lnTo>
                    <a:pt x="927120" y="1558965"/>
                  </a:lnTo>
                  <a:lnTo>
                    <a:pt x="880851" y="1565943"/>
                  </a:lnTo>
                  <a:lnTo>
                    <a:pt x="833742" y="1570191"/>
                  </a:lnTo>
                  <a:lnTo>
                    <a:pt x="785876" y="1571625"/>
                  </a:lnTo>
                  <a:lnTo>
                    <a:pt x="738009" y="1570191"/>
                  </a:lnTo>
                  <a:lnTo>
                    <a:pt x="690900" y="1565943"/>
                  </a:lnTo>
                  <a:lnTo>
                    <a:pt x="644631" y="1558965"/>
                  </a:lnTo>
                  <a:lnTo>
                    <a:pt x="599284" y="1549338"/>
                  </a:lnTo>
                  <a:lnTo>
                    <a:pt x="554942" y="1537144"/>
                  </a:lnTo>
                  <a:lnTo>
                    <a:pt x="511685" y="1522466"/>
                  </a:lnTo>
                  <a:lnTo>
                    <a:pt x="469598" y="1505386"/>
                  </a:lnTo>
                  <a:lnTo>
                    <a:pt x="428762" y="1485985"/>
                  </a:lnTo>
                  <a:lnTo>
                    <a:pt x="389259" y="1464347"/>
                  </a:lnTo>
                  <a:lnTo>
                    <a:pt x="351172" y="1440553"/>
                  </a:lnTo>
                  <a:lnTo>
                    <a:pt x="314583" y="1414686"/>
                  </a:lnTo>
                  <a:lnTo>
                    <a:pt x="279574" y="1386827"/>
                  </a:lnTo>
                  <a:lnTo>
                    <a:pt x="246227" y="1357059"/>
                  </a:lnTo>
                  <a:lnTo>
                    <a:pt x="214625" y="1325464"/>
                  </a:lnTo>
                  <a:lnTo>
                    <a:pt x="184850" y="1292124"/>
                  </a:lnTo>
                  <a:lnTo>
                    <a:pt x="156984" y="1257122"/>
                  </a:lnTo>
                  <a:lnTo>
                    <a:pt x="131110" y="1220540"/>
                  </a:lnTo>
                  <a:lnTo>
                    <a:pt x="107310" y="1182459"/>
                  </a:lnTo>
                  <a:lnTo>
                    <a:pt x="85665" y="1142962"/>
                  </a:lnTo>
                  <a:lnTo>
                    <a:pt x="66259" y="1102132"/>
                  </a:lnTo>
                  <a:lnTo>
                    <a:pt x="49174" y="1060050"/>
                  </a:lnTo>
                  <a:lnTo>
                    <a:pt x="34491" y="1016798"/>
                  </a:lnTo>
                  <a:lnTo>
                    <a:pt x="22293" y="972459"/>
                  </a:lnTo>
                  <a:lnTo>
                    <a:pt x="12663" y="927115"/>
                  </a:lnTo>
                  <a:lnTo>
                    <a:pt x="5683" y="880849"/>
                  </a:lnTo>
                  <a:lnTo>
                    <a:pt x="1434" y="833741"/>
                  </a:lnTo>
                  <a:lnTo>
                    <a:pt x="0" y="785876"/>
                  </a:lnTo>
                  <a:close/>
                </a:path>
              </a:pathLst>
            </a:custGeom>
            <a:ln w="25400">
              <a:solidFill>
                <a:srgbClr val="FFC000"/>
              </a:solidFill>
            </a:ln>
          </p:spPr>
          <p:txBody>
            <a:bodyPr wrap="square" lIns="0" tIns="0" rIns="0" bIns="0" rtlCol="0"/>
            <a:lstStyle/>
            <a:p>
              <a:endParaRPr/>
            </a:p>
          </p:txBody>
        </p:sp>
      </p:grpSp>
      <p:sp>
        <p:nvSpPr>
          <p:cNvPr id="1160" name="object 14">
            <a:extLst>
              <a:ext uri="{FF2B5EF4-FFF2-40B4-BE49-F238E27FC236}">
                <a16:creationId xmlns:a16="http://schemas.microsoft.com/office/drawing/2014/main" id="{667DA556-3D44-7791-7BA5-59DB47820F0B}"/>
              </a:ext>
            </a:extLst>
          </p:cNvPr>
          <p:cNvSpPr txBox="1"/>
          <p:nvPr/>
        </p:nvSpPr>
        <p:spPr>
          <a:xfrm>
            <a:off x="4904476" y="5729733"/>
            <a:ext cx="666681" cy="382797"/>
          </a:xfrm>
          <a:prstGeom prst="rect">
            <a:avLst/>
          </a:prstGeom>
        </p:spPr>
        <p:txBody>
          <a:bodyPr vert="horz" wrap="square" lIns="0" tIns="13335" rIns="0" bIns="0" rtlCol="0">
            <a:spAutoFit/>
          </a:bodyPr>
          <a:lstStyle/>
          <a:p>
            <a:pPr marL="12700">
              <a:spcBef>
                <a:spcPts val="105"/>
              </a:spcBef>
            </a:pPr>
            <a:r>
              <a:rPr lang="en-GB" sz="2400" spc="-260" dirty="0">
                <a:solidFill>
                  <a:srgbClr val="FFFFFF"/>
                </a:solidFill>
                <a:latin typeface="Verdana"/>
                <a:cs typeface="Verdana"/>
              </a:rPr>
              <a:t>2024</a:t>
            </a:r>
            <a:endParaRPr sz="2400" dirty="0">
              <a:latin typeface="Verdana"/>
              <a:cs typeface="Verdana"/>
            </a:endParaRPr>
          </a:p>
        </p:txBody>
      </p:sp>
      <p:sp>
        <p:nvSpPr>
          <p:cNvPr id="1161" name="object 14">
            <a:extLst>
              <a:ext uri="{FF2B5EF4-FFF2-40B4-BE49-F238E27FC236}">
                <a16:creationId xmlns:a16="http://schemas.microsoft.com/office/drawing/2014/main" id="{FC6A4465-FB61-21F2-3A92-75A65EAC86E4}"/>
              </a:ext>
            </a:extLst>
          </p:cNvPr>
          <p:cNvSpPr txBox="1"/>
          <p:nvPr/>
        </p:nvSpPr>
        <p:spPr>
          <a:xfrm>
            <a:off x="7619651" y="5729733"/>
            <a:ext cx="666681" cy="382797"/>
          </a:xfrm>
          <a:prstGeom prst="rect">
            <a:avLst/>
          </a:prstGeom>
        </p:spPr>
        <p:txBody>
          <a:bodyPr vert="horz" wrap="square" lIns="0" tIns="13335" rIns="0" bIns="0" rtlCol="0">
            <a:spAutoFit/>
          </a:bodyPr>
          <a:lstStyle/>
          <a:p>
            <a:pPr marL="12700">
              <a:spcBef>
                <a:spcPts val="105"/>
              </a:spcBef>
            </a:pPr>
            <a:r>
              <a:rPr lang="en-GB" sz="2400" spc="-260" dirty="0">
                <a:solidFill>
                  <a:srgbClr val="FFFFFF"/>
                </a:solidFill>
                <a:latin typeface="Verdana"/>
                <a:cs typeface="Verdana"/>
              </a:rPr>
              <a:t>2025</a:t>
            </a:r>
            <a:endParaRPr sz="2400" dirty="0">
              <a:latin typeface="Verdana"/>
              <a:cs typeface="Verdana"/>
            </a:endParaRPr>
          </a:p>
        </p:txBody>
      </p:sp>
      <p:sp>
        <p:nvSpPr>
          <p:cNvPr id="1162" name="TextBox 1161">
            <a:extLst>
              <a:ext uri="{FF2B5EF4-FFF2-40B4-BE49-F238E27FC236}">
                <a16:creationId xmlns:a16="http://schemas.microsoft.com/office/drawing/2014/main" id="{2FD82C22-E052-708C-2E66-EC5B393F60B1}"/>
              </a:ext>
            </a:extLst>
          </p:cNvPr>
          <p:cNvSpPr txBox="1"/>
          <p:nvPr/>
        </p:nvSpPr>
        <p:spPr>
          <a:xfrm>
            <a:off x="3652678" y="1088862"/>
            <a:ext cx="762000" cy="400110"/>
          </a:xfrm>
          <a:prstGeom prst="rect">
            <a:avLst/>
          </a:prstGeom>
          <a:noFill/>
        </p:spPr>
        <p:txBody>
          <a:bodyPr wrap="square" rtlCol="0">
            <a:spAutoFit/>
          </a:bodyPr>
          <a:lstStyle/>
          <a:p>
            <a:r>
              <a:rPr lang="en-US" sz="2000" dirty="0">
                <a:solidFill>
                  <a:srgbClr val="00B3DB"/>
                </a:solidFill>
                <a:latin typeface="+mj-lt"/>
              </a:rPr>
              <a:t>F&amp;B</a:t>
            </a:r>
            <a:endParaRPr lang="en-CY" sz="2000" dirty="0">
              <a:solidFill>
                <a:srgbClr val="00B3DB"/>
              </a:solidFill>
              <a:latin typeface="+mj-lt"/>
            </a:endParaRPr>
          </a:p>
        </p:txBody>
      </p:sp>
      <p:sp>
        <p:nvSpPr>
          <p:cNvPr id="1163" name="TextBox 1162">
            <a:extLst>
              <a:ext uri="{FF2B5EF4-FFF2-40B4-BE49-F238E27FC236}">
                <a16:creationId xmlns:a16="http://schemas.microsoft.com/office/drawing/2014/main" id="{94A9AA58-DABE-E184-81C6-1BAE460CE15E}"/>
              </a:ext>
            </a:extLst>
          </p:cNvPr>
          <p:cNvSpPr txBox="1"/>
          <p:nvPr/>
        </p:nvSpPr>
        <p:spPr>
          <a:xfrm>
            <a:off x="2567266" y="2097522"/>
            <a:ext cx="2006244" cy="400110"/>
          </a:xfrm>
          <a:prstGeom prst="rect">
            <a:avLst/>
          </a:prstGeom>
          <a:solidFill>
            <a:schemeClr val="bg1"/>
          </a:solidFill>
        </p:spPr>
        <p:txBody>
          <a:bodyPr wrap="square" rtlCol="0">
            <a:spAutoFit/>
          </a:bodyPr>
          <a:lstStyle/>
          <a:p>
            <a:r>
              <a:rPr lang="en-US" sz="2000" dirty="0">
                <a:solidFill>
                  <a:srgbClr val="00B3DB"/>
                </a:solidFill>
                <a:latin typeface="+mj-lt"/>
              </a:rPr>
              <a:t>MAINTENANCE</a:t>
            </a:r>
            <a:endParaRPr lang="en-CY" sz="2000" dirty="0">
              <a:solidFill>
                <a:srgbClr val="00B3DB"/>
              </a:solidFill>
              <a:latin typeface="+mj-lt"/>
            </a:endParaRPr>
          </a:p>
        </p:txBody>
      </p:sp>
      <p:sp>
        <p:nvSpPr>
          <p:cNvPr id="1164" name="TextBox 1163">
            <a:extLst>
              <a:ext uri="{FF2B5EF4-FFF2-40B4-BE49-F238E27FC236}">
                <a16:creationId xmlns:a16="http://schemas.microsoft.com/office/drawing/2014/main" id="{255F9AE7-9DDC-9DDE-BD3F-A437EF27E8A1}"/>
              </a:ext>
            </a:extLst>
          </p:cNvPr>
          <p:cNvSpPr txBox="1"/>
          <p:nvPr/>
        </p:nvSpPr>
        <p:spPr>
          <a:xfrm>
            <a:off x="1978236" y="5711255"/>
            <a:ext cx="2224078" cy="400110"/>
          </a:xfrm>
          <a:prstGeom prst="rect">
            <a:avLst/>
          </a:prstGeom>
          <a:solidFill>
            <a:schemeClr val="bg1"/>
          </a:solidFill>
        </p:spPr>
        <p:txBody>
          <a:bodyPr wrap="square" rtlCol="0">
            <a:spAutoFit/>
          </a:bodyPr>
          <a:lstStyle/>
          <a:p>
            <a:r>
              <a:rPr lang="en-US" sz="2000" dirty="0">
                <a:solidFill>
                  <a:srgbClr val="00B3DB"/>
                </a:solidFill>
                <a:latin typeface="+mj-lt"/>
              </a:rPr>
              <a:t>HOUSEKEEPING</a:t>
            </a:r>
            <a:endParaRPr lang="en-CY" sz="2000" dirty="0">
              <a:solidFill>
                <a:srgbClr val="00B3DB"/>
              </a:solidFill>
              <a:latin typeface="+mj-lt"/>
            </a:endParaRPr>
          </a:p>
        </p:txBody>
      </p:sp>
      <p:sp>
        <p:nvSpPr>
          <p:cNvPr id="1165" name="TextBox 1164">
            <a:extLst>
              <a:ext uri="{FF2B5EF4-FFF2-40B4-BE49-F238E27FC236}">
                <a16:creationId xmlns:a16="http://schemas.microsoft.com/office/drawing/2014/main" id="{92265383-4A6D-FC81-85DE-EA4E4B78453A}"/>
              </a:ext>
            </a:extLst>
          </p:cNvPr>
          <p:cNvSpPr txBox="1"/>
          <p:nvPr/>
        </p:nvSpPr>
        <p:spPr>
          <a:xfrm>
            <a:off x="3249082" y="2591905"/>
            <a:ext cx="1111149" cy="400110"/>
          </a:xfrm>
          <a:prstGeom prst="rect">
            <a:avLst/>
          </a:prstGeom>
          <a:solidFill>
            <a:schemeClr val="bg1"/>
          </a:solidFill>
        </p:spPr>
        <p:txBody>
          <a:bodyPr wrap="square" rtlCol="0">
            <a:spAutoFit/>
          </a:bodyPr>
          <a:lstStyle/>
          <a:p>
            <a:r>
              <a:rPr lang="en-US" sz="2000" dirty="0">
                <a:solidFill>
                  <a:srgbClr val="00B3DB"/>
                </a:solidFill>
                <a:latin typeface="+mj-lt"/>
              </a:rPr>
              <a:t>Stereo</a:t>
            </a:r>
            <a:endParaRPr lang="en-CY" sz="2000" dirty="0">
              <a:solidFill>
                <a:srgbClr val="00B3DB"/>
              </a:solidFill>
              <a:latin typeface="+mj-lt"/>
            </a:endParaRPr>
          </a:p>
        </p:txBody>
      </p:sp>
      <p:sp>
        <p:nvSpPr>
          <p:cNvPr id="1166" name="TextBox 1165">
            <a:extLst>
              <a:ext uri="{FF2B5EF4-FFF2-40B4-BE49-F238E27FC236}">
                <a16:creationId xmlns:a16="http://schemas.microsoft.com/office/drawing/2014/main" id="{0528D988-C730-5F29-C612-D77A85AF2D27}"/>
              </a:ext>
            </a:extLst>
          </p:cNvPr>
          <p:cNvSpPr txBox="1"/>
          <p:nvPr/>
        </p:nvSpPr>
        <p:spPr>
          <a:xfrm>
            <a:off x="3310565" y="3876538"/>
            <a:ext cx="946741" cy="400110"/>
          </a:xfrm>
          <a:prstGeom prst="rect">
            <a:avLst/>
          </a:prstGeom>
          <a:solidFill>
            <a:schemeClr val="bg1"/>
          </a:solidFill>
        </p:spPr>
        <p:txBody>
          <a:bodyPr wrap="square" rtlCol="0">
            <a:spAutoFit/>
          </a:bodyPr>
          <a:lstStyle/>
          <a:p>
            <a:r>
              <a:rPr lang="en-US" sz="2000" dirty="0">
                <a:solidFill>
                  <a:srgbClr val="00B3DB"/>
                </a:solidFill>
                <a:latin typeface="+mj-lt"/>
              </a:rPr>
              <a:t>Liquid</a:t>
            </a:r>
            <a:endParaRPr lang="en-CY" sz="2000" dirty="0">
              <a:solidFill>
                <a:srgbClr val="00B3DB"/>
              </a:solidFill>
              <a:latin typeface="+mj-lt"/>
            </a:endParaRPr>
          </a:p>
        </p:txBody>
      </p:sp>
      <p:grpSp>
        <p:nvGrpSpPr>
          <p:cNvPr id="1178" name="Group 1177">
            <a:extLst>
              <a:ext uri="{FF2B5EF4-FFF2-40B4-BE49-F238E27FC236}">
                <a16:creationId xmlns:a16="http://schemas.microsoft.com/office/drawing/2014/main" id="{1DA08BC3-D0ED-BF1B-B35E-65D057A2CDAC}"/>
              </a:ext>
            </a:extLst>
          </p:cNvPr>
          <p:cNvGrpSpPr/>
          <p:nvPr/>
        </p:nvGrpSpPr>
        <p:grpSpPr>
          <a:xfrm>
            <a:off x="4795736" y="3651436"/>
            <a:ext cx="985647" cy="983001"/>
            <a:chOff x="1571625" y="2464561"/>
            <a:chExt cx="1929130" cy="1786255"/>
          </a:xfrm>
        </p:grpSpPr>
        <p:sp>
          <p:nvSpPr>
            <p:cNvPr id="1179" name="object 12">
              <a:extLst>
                <a:ext uri="{FF2B5EF4-FFF2-40B4-BE49-F238E27FC236}">
                  <a16:creationId xmlns:a16="http://schemas.microsoft.com/office/drawing/2014/main" id="{4C714277-6FF1-C65D-D09C-0515F8F1E75C}"/>
                </a:ext>
              </a:extLst>
            </p:cNvPr>
            <p:cNvSpPr/>
            <p:nvPr/>
          </p:nvSpPr>
          <p:spPr>
            <a:xfrm>
              <a:off x="1683257" y="2911094"/>
              <a:ext cx="111760" cy="893444"/>
            </a:xfrm>
            <a:custGeom>
              <a:avLst/>
              <a:gdLst/>
              <a:ahLst/>
              <a:cxnLst/>
              <a:rect l="l" t="t" r="r" b="b"/>
              <a:pathLst>
                <a:path w="111760" h="893445">
                  <a:moveTo>
                    <a:pt x="0" y="0"/>
                  </a:moveTo>
                  <a:lnTo>
                    <a:pt x="111633" y="0"/>
                  </a:lnTo>
                  <a:lnTo>
                    <a:pt x="111633"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1180" name="Group 1179">
              <a:extLst>
                <a:ext uri="{FF2B5EF4-FFF2-40B4-BE49-F238E27FC236}">
                  <a16:creationId xmlns:a16="http://schemas.microsoft.com/office/drawing/2014/main" id="{F1BD0E25-120E-EE6C-0D07-9D1762C916BF}"/>
                </a:ext>
              </a:extLst>
            </p:cNvPr>
            <p:cNvGrpSpPr/>
            <p:nvPr/>
          </p:nvGrpSpPr>
          <p:grpSpPr>
            <a:xfrm>
              <a:off x="1571625" y="2464561"/>
              <a:ext cx="1929130" cy="1786255"/>
              <a:chOff x="1571625" y="2464561"/>
              <a:chExt cx="1929130" cy="1786255"/>
            </a:xfrm>
          </p:grpSpPr>
          <p:sp>
            <p:nvSpPr>
              <p:cNvPr id="1181" name="object 11">
                <a:extLst>
                  <a:ext uri="{FF2B5EF4-FFF2-40B4-BE49-F238E27FC236}">
                    <a16:creationId xmlns:a16="http://schemas.microsoft.com/office/drawing/2014/main" id="{742C9F56-6D5E-565F-BC63-A37BA973F10B}"/>
                  </a:ext>
                </a:extLst>
              </p:cNvPr>
              <p:cNvSpPr/>
              <p:nvPr/>
            </p:nvSpPr>
            <p:spPr>
              <a:xfrm>
                <a:off x="1571625" y="2911094"/>
                <a:ext cx="55880" cy="893444"/>
              </a:xfrm>
              <a:custGeom>
                <a:avLst/>
                <a:gdLst/>
                <a:ahLst/>
                <a:cxnLst/>
                <a:rect l="l" t="t" r="r" b="b"/>
                <a:pathLst>
                  <a:path w="55880" h="893445">
                    <a:moveTo>
                      <a:pt x="0" y="0"/>
                    </a:moveTo>
                    <a:lnTo>
                      <a:pt x="55752" y="0"/>
                    </a:lnTo>
                    <a:lnTo>
                      <a:pt x="55752"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1182" name="Group 1181">
                <a:extLst>
                  <a:ext uri="{FF2B5EF4-FFF2-40B4-BE49-F238E27FC236}">
                    <a16:creationId xmlns:a16="http://schemas.microsoft.com/office/drawing/2014/main" id="{25D937C4-6332-2795-82A5-DCA194ABFAFC}"/>
                  </a:ext>
                </a:extLst>
              </p:cNvPr>
              <p:cNvGrpSpPr/>
              <p:nvPr/>
            </p:nvGrpSpPr>
            <p:grpSpPr>
              <a:xfrm>
                <a:off x="1571625" y="2464561"/>
                <a:ext cx="1929130" cy="1786255"/>
                <a:chOff x="1571625" y="2464561"/>
                <a:chExt cx="1929130" cy="1786255"/>
              </a:xfrm>
            </p:grpSpPr>
            <p:sp>
              <p:nvSpPr>
                <p:cNvPr id="1183" name="object 10">
                  <a:extLst>
                    <a:ext uri="{FF2B5EF4-FFF2-40B4-BE49-F238E27FC236}">
                      <a16:creationId xmlns:a16="http://schemas.microsoft.com/office/drawing/2014/main" id="{C1100AF5-2F66-43AD-57A5-5FBBEAEFC499}"/>
                    </a:ext>
                  </a:extLst>
                </p:cNvPr>
                <p:cNvSpPr/>
                <p:nvPr/>
              </p:nvSpPr>
              <p:spPr>
                <a:xfrm>
                  <a:off x="1571625" y="2464561"/>
                  <a:ext cx="1929130" cy="1786255"/>
                </a:xfrm>
                <a:custGeom>
                  <a:avLst/>
                  <a:gdLst/>
                  <a:ahLst/>
                  <a:cxnLst/>
                  <a:rect l="l" t="t" r="r" b="b"/>
                  <a:pathLst>
                    <a:path w="1929129" h="1786254">
                      <a:moveTo>
                        <a:pt x="55752" y="446532"/>
                      </a:moveTo>
                      <a:lnTo>
                        <a:pt x="0" y="446532"/>
                      </a:lnTo>
                      <a:lnTo>
                        <a:pt x="0" y="1339469"/>
                      </a:lnTo>
                      <a:lnTo>
                        <a:pt x="55752" y="1339469"/>
                      </a:lnTo>
                      <a:lnTo>
                        <a:pt x="55752" y="446532"/>
                      </a:lnTo>
                      <a:close/>
                    </a:path>
                    <a:path w="1929129" h="1786254">
                      <a:moveTo>
                        <a:pt x="223266" y="446532"/>
                      </a:moveTo>
                      <a:lnTo>
                        <a:pt x="111632" y="446532"/>
                      </a:lnTo>
                      <a:lnTo>
                        <a:pt x="111632" y="1339469"/>
                      </a:lnTo>
                      <a:lnTo>
                        <a:pt x="223266" y="1339469"/>
                      </a:lnTo>
                      <a:lnTo>
                        <a:pt x="223266" y="446532"/>
                      </a:lnTo>
                      <a:close/>
                    </a:path>
                    <a:path w="1929129" h="1786254">
                      <a:moveTo>
                        <a:pt x="1035812" y="0"/>
                      </a:moveTo>
                      <a:lnTo>
                        <a:pt x="1035812" y="446532"/>
                      </a:lnTo>
                      <a:lnTo>
                        <a:pt x="279019" y="446532"/>
                      </a:lnTo>
                      <a:lnTo>
                        <a:pt x="279019" y="1339469"/>
                      </a:lnTo>
                      <a:lnTo>
                        <a:pt x="1035812" y="1339469"/>
                      </a:lnTo>
                      <a:lnTo>
                        <a:pt x="1035812" y="1786001"/>
                      </a:lnTo>
                      <a:lnTo>
                        <a:pt x="1928749" y="893063"/>
                      </a:lnTo>
                      <a:lnTo>
                        <a:pt x="1035812" y="0"/>
                      </a:lnTo>
                      <a:close/>
                    </a:path>
                  </a:pathLst>
                </a:custGeom>
                <a:solidFill>
                  <a:srgbClr val="4F81BC"/>
                </a:solidFill>
              </p:spPr>
              <p:txBody>
                <a:bodyPr wrap="square" lIns="0" tIns="0" rIns="0" bIns="0" rtlCol="0"/>
                <a:lstStyle/>
                <a:p>
                  <a:endParaRPr/>
                </a:p>
              </p:txBody>
            </p:sp>
            <p:sp>
              <p:nvSpPr>
                <p:cNvPr id="1184" name="object 13">
                  <a:extLst>
                    <a:ext uri="{FF2B5EF4-FFF2-40B4-BE49-F238E27FC236}">
                      <a16:creationId xmlns:a16="http://schemas.microsoft.com/office/drawing/2014/main" id="{49A830EE-933F-1B08-6EF6-5DE28C63D985}"/>
                    </a:ext>
                  </a:extLst>
                </p:cNvPr>
                <p:cNvSpPr/>
                <p:nvPr/>
              </p:nvSpPr>
              <p:spPr>
                <a:xfrm>
                  <a:off x="1850644" y="2464561"/>
                  <a:ext cx="1649730" cy="1786255"/>
                </a:xfrm>
                <a:custGeom>
                  <a:avLst/>
                  <a:gdLst/>
                  <a:ahLst/>
                  <a:cxnLst/>
                  <a:rect l="l" t="t" r="r" b="b"/>
                  <a:pathLst>
                    <a:path w="1649729" h="1786254">
                      <a:moveTo>
                        <a:pt x="0" y="446532"/>
                      </a:moveTo>
                      <a:lnTo>
                        <a:pt x="756793" y="446532"/>
                      </a:lnTo>
                      <a:lnTo>
                        <a:pt x="756793" y="0"/>
                      </a:lnTo>
                      <a:lnTo>
                        <a:pt x="1649730" y="893063"/>
                      </a:lnTo>
                      <a:lnTo>
                        <a:pt x="756793" y="1786001"/>
                      </a:lnTo>
                      <a:lnTo>
                        <a:pt x="756793" y="1339469"/>
                      </a:lnTo>
                      <a:lnTo>
                        <a:pt x="0" y="1339469"/>
                      </a:lnTo>
                      <a:lnTo>
                        <a:pt x="0" y="446532"/>
                      </a:lnTo>
                      <a:close/>
                    </a:path>
                  </a:pathLst>
                </a:custGeom>
                <a:ln w="25400">
                  <a:solidFill>
                    <a:srgbClr val="385D89"/>
                  </a:solidFill>
                </a:ln>
              </p:spPr>
              <p:txBody>
                <a:bodyPr wrap="square" lIns="0" tIns="0" rIns="0" bIns="0" rtlCol="0"/>
                <a:lstStyle/>
                <a:p>
                  <a:endParaRPr/>
                </a:p>
              </p:txBody>
            </p:sp>
          </p:grpSp>
        </p:grpSp>
      </p:grpSp>
      <p:grpSp>
        <p:nvGrpSpPr>
          <p:cNvPr id="1185" name="Group 1184">
            <a:extLst>
              <a:ext uri="{FF2B5EF4-FFF2-40B4-BE49-F238E27FC236}">
                <a16:creationId xmlns:a16="http://schemas.microsoft.com/office/drawing/2014/main" id="{7A514501-DCE3-3F4F-EF34-B0ECD8A99327}"/>
              </a:ext>
            </a:extLst>
          </p:cNvPr>
          <p:cNvGrpSpPr/>
          <p:nvPr/>
        </p:nvGrpSpPr>
        <p:grpSpPr>
          <a:xfrm>
            <a:off x="6161286" y="3691549"/>
            <a:ext cx="854227" cy="851934"/>
            <a:chOff x="3643248" y="2571750"/>
            <a:chExt cx="1572260" cy="1571625"/>
          </a:xfrm>
        </p:grpSpPr>
        <p:sp>
          <p:nvSpPr>
            <p:cNvPr id="1186" name="object 15">
              <a:extLst>
                <a:ext uri="{FF2B5EF4-FFF2-40B4-BE49-F238E27FC236}">
                  <a16:creationId xmlns:a16="http://schemas.microsoft.com/office/drawing/2014/main" id="{36BBD95D-6C13-5CD7-B029-F32D55D7D452}"/>
                </a:ext>
              </a:extLst>
            </p:cNvPr>
            <p:cNvSpPr/>
            <p:nvPr/>
          </p:nvSpPr>
          <p:spPr>
            <a:xfrm>
              <a:off x="3643248" y="2571750"/>
              <a:ext cx="1572260" cy="1571625"/>
            </a:xfrm>
            <a:custGeom>
              <a:avLst/>
              <a:gdLst/>
              <a:ahLst/>
              <a:cxnLst/>
              <a:rect l="l" t="t" r="r" b="b"/>
              <a:pathLst>
                <a:path w="1572260" h="1571625">
                  <a:moveTo>
                    <a:pt x="785876" y="0"/>
                  </a:moveTo>
                  <a:lnTo>
                    <a:pt x="738009" y="1434"/>
                  </a:lnTo>
                  <a:lnTo>
                    <a:pt x="690900" y="5681"/>
                  </a:lnTo>
                  <a:lnTo>
                    <a:pt x="644631" y="12659"/>
                  </a:lnTo>
                  <a:lnTo>
                    <a:pt x="599284" y="22286"/>
                  </a:lnTo>
                  <a:lnTo>
                    <a:pt x="554942" y="34480"/>
                  </a:lnTo>
                  <a:lnTo>
                    <a:pt x="511685" y="49159"/>
                  </a:lnTo>
                  <a:lnTo>
                    <a:pt x="469598" y="66240"/>
                  </a:lnTo>
                  <a:lnTo>
                    <a:pt x="428762" y="85642"/>
                  </a:lnTo>
                  <a:lnTo>
                    <a:pt x="389259" y="107282"/>
                  </a:lnTo>
                  <a:lnTo>
                    <a:pt x="351172" y="131077"/>
                  </a:lnTo>
                  <a:lnTo>
                    <a:pt x="314583" y="156947"/>
                  </a:lnTo>
                  <a:lnTo>
                    <a:pt x="279574" y="184808"/>
                  </a:lnTo>
                  <a:lnTo>
                    <a:pt x="246227" y="214579"/>
                  </a:lnTo>
                  <a:lnTo>
                    <a:pt x="214625" y="246178"/>
                  </a:lnTo>
                  <a:lnTo>
                    <a:pt x="184850" y="279521"/>
                  </a:lnTo>
                  <a:lnTo>
                    <a:pt x="156984" y="314528"/>
                  </a:lnTo>
                  <a:lnTo>
                    <a:pt x="131110" y="351116"/>
                  </a:lnTo>
                  <a:lnTo>
                    <a:pt x="107310" y="389203"/>
                  </a:lnTo>
                  <a:lnTo>
                    <a:pt x="85665" y="428706"/>
                  </a:lnTo>
                  <a:lnTo>
                    <a:pt x="66259" y="469544"/>
                  </a:lnTo>
                  <a:lnTo>
                    <a:pt x="49174" y="511634"/>
                  </a:lnTo>
                  <a:lnTo>
                    <a:pt x="34491" y="554895"/>
                  </a:lnTo>
                  <a:lnTo>
                    <a:pt x="22293" y="599243"/>
                  </a:lnTo>
                  <a:lnTo>
                    <a:pt x="12663" y="644598"/>
                  </a:lnTo>
                  <a:lnTo>
                    <a:pt x="5683" y="690876"/>
                  </a:lnTo>
                  <a:lnTo>
                    <a:pt x="1434" y="737996"/>
                  </a:lnTo>
                  <a:lnTo>
                    <a:pt x="0" y="785876"/>
                  </a:lnTo>
                  <a:lnTo>
                    <a:pt x="1434" y="833741"/>
                  </a:lnTo>
                  <a:lnTo>
                    <a:pt x="5683" y="880849"/>
                  </a:lnTo>
                  <a:lnTo>
                    <a:pt x="12663" y="927115"/>
                  </a:lnTo>
                  <a:lnTo>
                    <a:pt x="22293" y="972459"/>
                  </a:lnTo>
                  <a:lnTo>
                    <a:pt x="34491" y="1016798"/>
                  </a:lnTo>
                  <a:lnTo>
                    <a:pt x="49174" y="1060050"/>
                  </a:lnTo>
                  <a:lnTo>
                    <a:pt x="66259" y="1102132"/>
                  </a:lnTo>
                  <a:lnTo>
                    <a:pt x="85665" y="1142962"/>
                  </a:lnTo>
                  <a:lnTo>
                    <a:pt x="107310" y="1182459"/>
                  </a:lnTo>
                  <a:lnTo>
                    <a:pt x="131110" y="1220540"/>
                  </a:lnTo>
                  <a:lnTo>
                    <a:pt x="156984" y="1257122"/>
                  </a:lnTo>
                  <a:lnTo>
                    <a:pt x="184850" y="1292124"/>
                  </a:lnTo>
                  <a:lnTo>
                    <a:pt x="214625" y="1325464"/>
                  </a:lnTo>
                  <a:lnTo>
                    <a:pt x="246227" y="1357059"/>
                  </a:lnTo>
                  <a:lnTo>
                    <a:pt x="279574" y="1386827"/>
                  </a:lnTo>
                  <a:lnTo>
                    <a:pt x="314583" y="1414686"/>
                  </a:lnTo>
                  <a:lnTo>
                    <a:pt x="351172" y="1440553"/>
                  </a:lnTo>
                  <a:lnTo>
                    <a:pt x="389259" y="1464347"/>
                  </a:lnTo>
                  <a:lnTo>
                    <a:pt x="428762" y="1485985"/>
                  </a:lnTo>
                  <a:lnTo>
                    <a:pt x="469598" y="1505386"/>
                  </a:lnTo>
                  <a:lnTo>
                    <a:pt x="511685" y="1522466"/>
                  </a:lnTo>
                  <a:lnTo>
                    <a:pt x="554942" y="1537144"/>
                  </a:lnTo>
                  <a:lnTo>
                    <a:pt x="599284" y="1549338"/>
                  </a:lnTo>
                  <a:lnTo>
                    <a:pt x="644631" y="1558965"/>
                  </a:lnTo>
                  <a:lnTo>
                    <a:pt x="690900" y="1565943"/>
                  </a:lnTo>
                  <a:lnTo>
                    <a:pt x="738009" y="1570191"/>
                  </a:lnTo>
                  <a:lnTo>
                    <a:pt x="785876" y="1571625"/>
                  </a:lnTo>
                  <a:lnTo>
                    <a:pt x="833742" y="1570191"/>
                  </a:lnTo>
                  <a:lnTo>
                    <a:pt x="880851" y="1565943"/>
                  </a:lnTo>
                  <a:lnTo>
                    <a:pt x="927120" y="1558965"/>
                  </a:lnTo>
                  <a:lnTo>
                    <a:pt x="972467" y="1549338"/>
                  </a:lnTo>
                  <a:lnTo>
                    <a:pt x="1016809" y="1537144"/>
                  </a:lnTo>
                  <a:lnTo>
                    <a:pt x="1060066" y="1522466"/>
                  </a:lnTo>
                  <a:lnTo>
                    <a:pt x="1102153" y="1505386"/>
                  </a:lnTo>
                  <a:lnTo>
                    <a:pt x="1142989" y="1485985"/>
                  </a:lnTo>
                  <a:lnTo>
                    <a:pt x="1182492" y="1464347"/>
                  </a:lnTo>
                  <a:lnTo>
                    <a:pt x="1220579" y="1440553"/>
                  </a:lnTo>
                  <a:lnTo>
                    <a:pt x="1257168" y="1414686"/>
                  </a:lnTo>
                  <a:lnTo>
                    <a:pt x="1292177" y="1386827"/>
                  </a:lnTo>
                  <a:lnTo>
                    <a:pt x="1325524" y="1357059"/>
                  </a:lnTo>
                  <a:lnTo>
                    <a:pt x="1357126" y="1325464"/>
                  </a:lnTo>
                  <a:lnTo>
                    <a:pt x="1386901" y="1292124"/>
                  </a:lnTo>
                  <a:lnTo>
                    <a:pt x="1414767" y="1257122"/>
                  </a:lnTo>
                  <a:lnTo>
                    <a:pt x="1440641" y="1220540"/>
                  </a:lnTo>
                  <a:lnTo>
                    <a:pt x="1464441" y="1182459"/>
                  </a:lnTo>
                  <a:lnTo>
                    <a:pt x="1486086" y="1142962"/>
                  </a:lnTo>
                  <a:lnTo>
                    <a:pt x="1505492" y="1102132"/>
                  </a:lnTo>
                  <a:lnTo>
                    <a:pt x="1522577" y="1060050"/>
                  </a:lnTo>
                  <a:lnTo>
                    <a:pt x="1537260" y="1016798"/>
                  </a:lnTo>
                  <a:lnTo>
                    <a:pt x="1549458" y="972459"/>
                  </a:lnTo>
                  <a:lnTo>
                    <a:pt x="1559088" y="927115"/>
                  </a:lnTo>
                  <a:lnTo>
                    <a:pt x="1566068" y="880849"/>
                  </a:lnTo>
                  <a:lnTo>
                    <a:pt x="1570317" y="833741"/>
                  </a:lnTo>
                  <a:lnTo>
                    <a:pt x="1571752" y="785876"/>
                  </a:lnTo>
                  <a:lnTo>
                    <a:pt x="1570317" y="737996"/>
                  </a:lnTo>
                  <a:lnTo>
                    <a:pt x="1566068" y="690876"/>
                  </a:lnTo>
                  <a:lnTo>
                    <a:pt x="1559088" y="644598"/>
                  </a:lnTo>
                  <a:lnTo>
                    <a:pt x="1549458" y="599243"/>
                  </a:lnTo>
                  <a:lnTo>
                    <a:pt x="1537260" y="554895"/>
                  </a:lnTo>
                  <a:lnTo>
                    <a:pt x="1522577" y="511634"/>
                  </a:lnTo>
                  <a:lnTo>
                    <a:pt x="1505492" y="469544"/>
                  </a:lnTo>
                  <a:lnTo>
                    <a:pt x="1486086" y="428706"/>
                  </a:lnTo>
                  <a:lnTo>
                    <a:pt x="1464441" y="389203"/>
                  </a:lnTo>
                  <a:lnTo>
                    <a:pt x="1440641" y="351116"/>
                  </a:lnTo>
                  <a:lnTo>
                    <a:pt x="1414767" y="314528"/>
                  </a:lnTo>
                  <a:lnTo>
                    <a:pt x="1386901" y="279521"/>
                  </a:lnTo>
                  <a:lnTo>
                    <a:pt x="1357126" y="246178"/>
                  </a:lnTo>
                  <a:lnTo>
                    <a:pt x="1325524" y="214579"/>
                  </a:lnTo>
                  <a:lnTo>
                    <a:pt x="1292177" y="184808"/>
                  </a:lnTo>
                  <a:lnTo>
                    <a:pt x="1257168" y="156947"/>
                  </a:lnTo>
                  <a:lnTo>
                    <a:pt x="1220579" y="131077"/>
                  </a:lnTo>
                  <a:lnTo>
                    <a:pt x="1182492" y="107282"/>
                  </a:lnTo>
                  <a:lnTo>
                    <a:pt x="1142989" y="85642"/>
                  </a:lnTo>
                  <a:lnTo>
                    <a:pt x="1102153" y="66240"/>
                  </a:lnTo>
                  <a:lnTo>
                    <a:pt x="1060066" y="49159"/>
                  </a:lnTo>
                  <a:lnTo>
                    <a:pt x="1016809" y="34480"/>
                  </a:lnTo>
                  <a:lnTo>
                    <a:pt x="972467" y="22286"/>
                  </a:lnTo>
                  <a:lnTo>
                    <a:pt x="927120" y="12659"/>
                  </a:lnTo>
                  <a:lnTo>
                    <a:pt x="880851" y="5681"/>
                  </a:lnTo>
                  <a:lnTo>
                    <a:pt x="833742" y="1434"/>
                  </a:lnTo>
                  <a:lnTo>
                    <a:pt x="785876" y="0"/>
                  </a:lnTo>
                  <a:close/>
                </a:path>
              </a:pathLst>
            </a:custGeom>
            <a:solidFill>
              <a:srgbClr val="FFC000"/>
            </a:solidFill>
          </p:spPr>
          <p:txBody>
            <a:bodyPr wrap="square" lIns="0" tIns="0" rIns="0" bIns="0" rtlCol="0"/>
            <a:lstStyle/>
            <a:p>
              <a:endParaRPr/>
            </a:p>
          </p:txBody>
        </p:sp>
        <p:sp>
          <p:nvSpPr>
            <p:cNvPr id="1187" name="object 16">
              <a:extLst>
                <a:ext uri="{FF2B5EF4-FFF2-40B4-BE49-F238E27FC236}">
                  <a16:creationId xmlns:a16="http://schemas.microsoft.com/office/drawing/2014/main" id="{CD5AE893-1536-D5C4-E838-EE5D10C94F0A}"/>
                </a:ext>
              </a:extLst>
            </p:cNvPr>
            <p:cNvSpPr/>
            <p:nvPr/>
          </p:nvSpPr>
          <p:spPr>
            <a:xfrm>
              <a:off x="3643248" y="2571750"/>
              <a:ext cx="1572260" cy="1571625"/>
            </a:xfrm>
            <a:custGeom>
              <a:avLst/>
              <a:gdLst/>
              <a:ahLst/>
              <a:cxnLst/>
              <a:rect l="l" t="t" r="r" b="b"/>
              <a:pathLst>
                <a:path w="1572260" h="1571625">
                  <a:moveTo>
                    <a:pt x="0" y="785876"/>
                  </a:moveTo>
                  <a:lnTo>
                    <a:pt x="1434" y="737996"/>
                  </a:lnTo>
                  <a:lnTo>
                    <a:pt x="5683" y="690876"/>
                  </a:lnTo>
                  <a:lnTo>
                    <a:pt x="12663" y="644598"/>
                  </a:lnTo>
                  <a:lnTo>
                    <a:pt x="22293" y="599243"/>
                  </a:lnTo>
                  <a:lnTo>
                    <a:pt x="34491" y="554895"/>
                  </a:lnTo>
                  <a:lnTo>
                    <a:pt x="49174" y="511634"/>
                  </a:lnTo>
                  <a:lnTo>
                    <a:pt x="66259" y="469544"/>
                  </a:lnTo>
                  <a:lnTo>
                    <a:pt x="85665" y="428706"/>
                  </a:lnTo>
                  <a:lnTo>
                    <a:pt x="107310" y="389203"/>
                  </a:lnTo>
                  <a:lnTo>
                    <a:pt x="131110" y="351116"/>
                  </a:lnTo>
                  <a:lnTo>
                    <a:pt x="156984" y="314528"/>
                  </a:lnTo>
                  <a:lnTo>
                    <a:pt x="184850" y="279521"/>
                  </a:lnTo>
                  <a:lnTo>
                    <a:pt x="214625" y="246178"/>
                  </a:lnTo>
                  <a:lnTo>
                    <a:pt x="246227" y="214579"/>
                  </a:lnTo>
                  <a:lnTo>
                    <a:pt x="279574" y="184808"/>
                  </a:lnTo>
                  <a:lnTo>
                    <a:pt x="314583" y="156947"/>
                  </a:lnTo>
                  <a:lnTo>
                    <a:pt x="351172" y="131077"/>
                  </a:lnTo>
                  <a:lnTo>
                    <a:pt x="389259" y="107282"/>
                  </a:lnTo>
                  <a:lnTo>
                    <a:pt x="428762" y="85642"/>
                  </a:lnTo>
                  <a:lnTo>
                    <a:pt x="469598" y="66240"/>
                  </a:lnTo>
                  <a:lnTo>
                    <a:pt x="511685" y="49159"/>
                  </a:lnTo>
                  <a:lnTo>
                    <a:pt x="554942" y="34480"/>
                  </a:lnTo>
                  <a:lnTo>
                    <a:pt x="599284" y="22286"/>
                  </a:lnTo>
                  <a:lnTo>
                    <a:pt x="644631" y="12659"/>
                  </a:lnTo>
                  <a:lnTo>
                    <a:pt x="690900" y="5681"/>
                  </a:lnTo>
                  <a:lnTo>
                    <a:pt x="738009" y="1434"/>
                  </a:lnTo>
                  <a:lnTo>
                    <a:pt x="785876" y="0"/>
                  </a:lnTo>
                  <a:lnTo>
                    <a:pt x="833742" y="1434"/>
                  </a:lnTo>
                  <a:lnTo>
                    <a:pt x="880851" y="5681"/>
                  </a:lnTo>
                  <a:lnTo>
                    <a:pt x="927120" y="12659"/>
                  </a:lnTo>
                  <a:lnTo>
                    <a:pt x="972467" y="22286"/>
                  </a:lnTo>
                  <a:lnTo>
                    <a:pt x="1016809" y="34480"/>
                  </a:lnTo>
                  <a:lnTo>
                    <a:pt x="1060066" y="49159"/>
                  </a:lnTo>
                  <a:lnTo>
                    <a:pt x="1102153" y="66240"/>
                  </a:lnTo>
                  <a:lnTo>
                    <a:pt x="1142989" y="85642"/>
                  </a:lnTo>
                  <a:lnTo>
                    <a:pt x="1182492" y="107282"/>
                  </a:lnTo>
                  <a:lnTo>
                    <a:pt x="1220579" y="131077"/>
                  </a:lnTo>
                  <a:lnTo>
                    <a:pt x="1257168" y="156947"/>
                  </a:lnTo>
                  <a:lnTo>
                    <a:pt x="1292177" y="184808"/>
                  </a:lnTo>
                  <a:lnTo>
                    <a:pt x="1325524" y="214579"/>
                  </a:lnTo>
                  <a:lnTo>
                    <a:pt x="1357126" y="246178"/>
                  </a:lnTo>
                  <a:lnTo>
                    <a:pt x="1386901" y="279521"/>
                  </a:lnTo>
                  <a:lnTo>
                    <a:pt x="1414767" y="314528"/>
                  </a:lnTo>
                  <a:lnTo>
                    <a:pt x="1440641" y="351116"/>
                  </a:lnTo>
                  <a:lnTo>
                    <a:pt x="1464441" y="389203"/>
                  </a:lnTo>
                  <a:lnTo>
                    <a:pt x="1486086" y="428706"/>
                  </a:lnTo>
                  <a:lnTo>
                    <a:pt x="1505492" y="469544"/>
                  </a:lnTo>
                  <a:lnTo>
                    <a:pt x="1522577" y="511634"/>
                  </a:lnTo>
                  <a:lnTo>
                    <a:pt x="1537260" y="554895"/>
                  </a:lnTo>
                  <a:lnTo>
                    <a:pt x="1549458" y="599243"/>
                  </a:lnTo>
                  <a:lnTo>
                    <a:pt x="1559088" y="644598"/>
                  </a:lnTo>
                  <a:lnTo>
                    <a:pt x="1566068" y="690876"/>
                  </a:lnTo>
                  <a:lnTo>
                    <a:pt x="1570317" y="737996"/>
                  </a:lnTo>
                  <a:lnTo>
                    <a:pt x="1571752" y="785876"/>
                  </a:lnTo>
                  <a:lnTo>
                    <a:pt x="1570317" y="833741"/>
                  </a:lnTo>
                  <a:lnTo>
                    <a:pt x="1566068" y="880849"/>
                  </a:lnTo>
                  <a:lnTo>
                    <a:pt x="1559088" y="927115"/>
                  </a:lnTo>
                  <a:lnTo>
                    <a:pt x="1549458" y="972459"/>
                  </a:lnTo>
                  <a:lnTo>
                    <a:pt x="1537260" y="1016798"/>
                  </a:lnTo>
                  <a:lnTo>
                    <a:pt x="1522577" y="1060050"/>
                  </a:lnTo>
                  <a:lnTo>
                    <a:pt x="1505492" y="1102132"/>
                  </a:lnTo>
                  <a:lnTo>
                    <a:pt x="1486086" y="1142962"/>
                  </a:lnTo>
                  <a:lnTo>
                    <a:pt x="1464441" y="1182459"/>
                  </a:lnTo>
                  <a:lnTo>
                    <a:pt x="1440641" y="1220540"/>
                  </a:lnTo>
                  <a:lnTo>
                    <a:pt x="1414767" y="1257122"/>
                  </a:lnTo>
                  <a:lnTo>
                    <a:pt x="1386901" y="1292124"/>
                  </a:lnTo>
                  <a:lnTo>
                    <a:pt x="1357126" y="1325464"/>
                  </a:lnTo>
                  <a:lnTo>
                    <a:pt x="1325524" y="1357059"/>
                  </a:lnTo>
                  <a:lnTo>
                    <a:pt x="1292177" y="1386827"/>
                  </a:lnTo>
                  <a:lnTo>
                    <a:pt x="1257168" y="1414686"/>
                  </a:lnTo>
                  <a:lnTo>
                    <a:pt x="1220579" y="1440553"/>
                  </a:lnTo>
                  <a:lnTo>
                    <a:pt x="1182492" y="1464347"/>
                  </a:lnTo>
                  <a:lnTo>
                    <a:pt x="1142989" y="1485985"/>
                  </a:lnTo>
                  <a:lnTo>
                    <a:pt x="1102153" y="1505386"/>
                  </a:lnTo>
                  <a:lnTo>
                    <a:pt x="1060066" y="1522466"/>
                  </a:lnTo>
                  <a:lnTo>
                    <a:pt x="1016809" y="1537144"/>
                  </a:lnTo>
                  <a:lnTo>
                    <a:pt x="972467" y="1549338"/>
                  </a:lnTo>
                  <a:lnTo>
                    <a:pt x="927120" y="1558965"/>
                  </a:lnTo>
                  <a:lnTo>
                    <a:pt x="880851" y="1565943"/>
                  </a:lnTo>
                  <a:lnTo>
                    <a:pt x="833742" y="1570191"/>
                  </a:lnTo>
                  <a:lnTo>
                    <a:pt x="785876" y="1571625"/>
                  </a:lnTo>
                  <a:lnTo>
                    <a:pt x="738009" y="1570191"/>
                  </a:lnTo>
                  <a:lnTo>
                    <a:pt x="690900" y="1565943"/>
                  </a:lnTo>
                  <a:lnTo>
                    <a:pt x="644631" y="1558965"/>
                  </a:lnTo>
                  <a:lnTo>
                    <a:pt x="599284" y="1549338"/>
                  </a:lnTo>
                  <a:lnTo>
                    <a:pt x="554942" y="1537144"/>
                  </a:lnTo>
                  <a:lnTo>
                    <a:pt x="511685" y="1522466"/>
                  </a:lnTo>
                  <a:lnTo>
                    <a:pt x="469598" y="1505386"/>
                  </a:lnTo>
                  <a:lnTo>
                    <a:pt x="428762" y="1485985"/>
                  </a:lnTo>
                  <a:lnTo>
                    <a:pt x="389259" y="1464347"/>
                  </a:lnTo>
                  <a:lnTo>
                    <a:pt x="351172" y="1440553"/>
                  </a:lnTo>
                  <a:lnTo>
                    <a:pt x="314583" y="1414686"/>
                  </a:lnTo>
                  <a:lnTo>
                    <a:pt x="279574" y="1386827"/>
                  </a:lnTo>
                  <a:lnTo>
                    <a:pt x="246227" y="1357059"/>
                  </a:lnTo>
                  <a:lnTo>
                    <a:pt x="214625" y="1325464"/>
                  </a:lnTo>
                  <a:lnTo>
                    <a:pt x="184850" y="1292124"/>
                  </a:lnTo>
                  <a:lnTo>
                    <a:pt x="156984" y="1257122"/>
                  </a:lnTo>
                  <a:lnTo>
                    <a:pt x="131110" y="1220540"/>
                  </a:lnTo>
                  <a:lnTo>
                    <a:pt x="107310" y="1182459"/>
                  </a:lnTo>
                  <a:lnTo>
                    <a:pt x="85665" y="1142962"/>
                  </a:lnTo>
                  <a:lnTo>
                    <a:pt x="66259" y="1102132"/>
                  </a:lnTo>
                  <a:lnTo>
                    <a:pt x="49174" y="1060050"/>
                  </a:lnTo>
                  <a:lnTo>
                    <a:pt x="34491" y="1016798"/>
                  </a:lnTo>
                  <a:lnTo>
                    <a:pt x="22293" y="972459"/>
                  </a:lnTo>
                  <a:lnTo>
                    <a:pt x="12663" y="927115"/>
                  </a:lnTo>
                  <a:lnTo>
                    <a:pt x="5683" y="880849"/>
                  </a:lnTo>
                  <a:lnTo>
                    <a:pt x="1434" y="833741"/>
                  </a:lnTo>
                  <a:lnTo>
                    <a:pt x="0" y="785876"/>
                  </a:lnTo>
                  <a:close/>
                </a:path>
              </a:pathLst>
            </a:custGeom>
            <a:ln w="25400">
              <a:solidFill>
                <a:srgbClr val="FFC000"/>
              </a:solidFill>
            </a:ln>
          </p:spPr>
          <p:txBody>
            <a:bodyPr wrap="square" lIns="0" tIns="0" rIns="0" bIns="0" rtlCol="0"/>
            <a:lstStyle/>
            <a:p>
              <a:endParaRPr/>
            </a:p>
          </p:txBody>
        </p:sp>
      </p:grpSp>
      <p:grpSp>
        <p:nvGrpSpPr>
          <p:cNvPr id="1188" name="Group 1187">
            <a:extLst>
              <a:ext uri="{FF2B5EF4-FFF2-40B4-BE49-F238E27FC236}">
                <a16:creationId xmlns:a16="http://schemas.microsoft.com/office/drawing/2014/main" id="{0F7D869D-EBEA-BE99-FA65-BCD743CC4E44}"/>
              </a:ext>
            </a:extLst>
          </p:cNvPr>
          <p:cNvGrpSpPr/>
          <p:nvPr/>
        </p:nvGrpSpPr>
        <p:grpSpPr>
          <a:xfrm>
            <a:off x="7492442" y="3596328"/>
            <a:ext cx="985647" cy="983001"/>
            <a:chOff x="1571625" y="2464561"/>
            <a:chExt cx="1929130" cy="1786255"/>
          </a:xfrm>
        </p:grpSpPr>
        <p:sp>
          <p:nvSpPr>
            <p:cNvPr id="1189" name="object 12">
              <a:extLst>
                <a:ext uri="{FF2B5EF4-FFF2-40B4-BE49-F238E27FC236}">
                  <a16:creationId xmlns:a16="http://schemas.microsoft.com/office/drawing/2014/main" id="{8FFC2A70-ECA8-021C-3937-38C26D94975B}"/>
                </a:ext>
              </a:extLst>
            </p:cNvPr>
            <p:cNvSpPr/>
            <p:nvPr/>
          </p:nvSpPr>
          <p:spPr>
            <a:xfrm>
              <a:off x="1683257" y="2911094"/>
              <a:ext cx="111760" cy="893444"/>
            </a:xfrm>
            <a:custGeom>
              <a:avLst/>
              <a:gdLst/>
              <a:ahLst/>
              <a:cxnLst/>
              <a:rect l="l" t="t" r="r" b="b"/>
              <a:pathLst>
                <a:path w="111760" h="893445">
                  <a:moveTo>
                    <a:pt x="0" y="0"/>
                  </a:moveTo>
                  <a:lnTo>
                    <a:pt x="111633" y="0"/>
                  </a:lnTo>
                  <a:lnTo>
                    <a:pt x="111633"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1190" name="Group 1189">
              <a:extLst>
                <a:ext uri="{FF2B5EF4-FFF2-40B4-BE49-F238E27FC236}">
                  <a16:creationId xmlns:a16="http://schemas.microsoft.com/office/drawing/2014/main" id="{7F676034-8462-596B-BE1D-D4B6EDB96F84}"/>
                </a:ext>
              </a:extLst>
            </p:cNvPr>
            <p:cNvGrpSpPr/>
            <p:nvPr/>
          </p:nvGrpSpPr>
          <p:grpSpPr>
            <a:xfrm>
              <a:off x="1571625" y="2464561"/>
              <a:ext cx="1929130" cy="1786255"/>
              <a:chOff x="1571625" y="2464561"/>
              <a:chExt cx="1929130" cy="1786255"/>
            </a:xfrm>
          </p:grpSpPr>
          <p:sp>
            <p:nvSpPr>
              <p:cNvPr id="1191" name="object 11">
                <a:extLst>
                  <a:ext uri="{FF2B5EF4-FFF2-40B4-BE49-F238E27FC236}">
                    <a16:creationId xmlns:a16="http://schemas.microsoft.com/office/drawing/2014/main" id="{737E7D87-20B9-62C6-6565-2F9D4A4F5334}"/>
                  </a:ext>
                </a:extLst>
              </p:cNvPr>
              <p:cNvSpPr/>
              <p:nvPr/>
            </p:nvSpPr>
            <p:spPr>
              <a:xfrm>
                <a:off x="1571625" y="2911094"/>
                <a:ext cx="55880" cy="893444"/>
              </a:xfrm>
              <a:custGeom>
                <a:avLst/>
                <a:gdLst/>
                <a:ahLst/>
                <a:cxnLst/>
                <a:rect l="l" t="t" r="r" b="b"/>
                <a:pathLst>
                  <a:path w="55880" h="893445">
                    <a:moveTo>
                      <a:pt x="0" y="0"/>
                    </a:moveTo>
                    <a:lnTo>
                      <a:pt x="55752" y="0"/>
                    </a:lnTo>
                    <a:lnTo>
                      <a:pt x="55752"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1192" name="Group 1191">
                <a:extLst>
                  <a:ext uri="{FF2B5EF4-FFF2-40B4-BE49-F238E27FC236}">
                    <a16:creationId xmlns:a16="http://schemas.microsoft.com/office/drawing/2014/main" id="{6982FE36-6210-3A78-D897-32358C62F15E}"/>
                  </a:ext>
                </a:extLst>
              </p:cNvPr>
              <p:cNvGrpSpPr/>
              <p:nvPr/>
            </p:nvGrpSpPr>
            <p:grpSpPr>
              <a:xfrm>
                <a:off x="1571625" y="2464561"/>
                <a:ext cx="1929130" cy="1786255"/>
                <a:chOff x="1571625" y="2464561"/>
                <a:chExt cx="1929130" cy="1786255"/>
              </a:xfrm>
            </p:grpSpPr>
            <p:sp>
              <p:nvSpPr>
                <p:cNvPr id="1193" name="object 10">
                  <a:extLst>
                    <a:ext uri="{FF2B5EF4-FFF2-40B4-BE49-F238E27FC236}">
                      <a16:creationId xmlns:a16="http://schemas.microsoft.com/office/drawing/2014/main" id="{91C820E7-52E9-10D1-9550-9714458995A4}"/>
                    </a:ext>
                  </a:extLst>
                </p:cNvPr>
                <p:cNvSpPr/>
                <p:nvPr/>
              </p:nvSpPr>
              <p:spPr>
                <a:xfrm>
                  <a:off x="1571625" y="2464561"/>
                  <a:ext cx="1929130" cy="1786255"/>
                </a:xfrm>
                <a:custGeom>
                  <a:avLst/>
                  <a:gdLst/>
                  <a:ahLst/>
                  <a:cxnLst/>
                  <a:rect l="l" t="t" r="r" b="b"/>
                  <a:pathLst>
                    <a:path w="1929129" h="1786254">
                      <a:moveTo>
                        <a:pt x="55752" y="446532"/>
                      </a:moveTo>
                      <a:lnTo>
                        <a:pt x="0" y="446532"/>
                      </a:lnTo>
                      <a:lnTo>
                        <a:pt x="0" y="1339469"/>
                      </a:lnTo>
                      <a:lnTo>
                        <a:pt x="55752" y="1339469"/>
                      </a:lnTo>
                      <a:lnTo>
                        <a:pt x="55752" y="446532"/>
                      </a:lnTo>
                      <a:close/>
                    </a:path>
                    <a:path w="1929129" h="1786254">
                      <a:moveTo>
                        <a:pt x="223266" y="446532"/>
                      </a:moveTo>
                      <a:lnTo>
                        <a:pt x="111632" y="446532"/>
                      </a:lnTo>
                      <a:lnTo>
                        <a:pt x="111632" y="1339469"/>
                      </a:lnTo>
                      <a:lnTo>
                        <a:pt x="223266" y="1339469"/>
                      </a:lnTo>
                      <a:lnTo>
                        <a:pt x="223266" y="446532"/>
                      </a:lnTo>
                      <a:close/>
                    </a:path>
                    <a:path w="1929129" h="1786254">
                      <a:moveTo>
                        <a:pt x="1035812" y="0"/>
                      </a:moveTo>
                      <a:lnTo>
                        <a:pt x="1035812" y="446532"/>
                      </a:lnTo>
                      <a:lnTo>
                        <a:pt x="279019" y="446532"/>
                      </a:lnTo>
                      <a:lnTo>
                        <a:pt x="279019" y="1339469"/>
                      </a:lnTo>
                      <a:lnTo>
                        <a:pt x="1035812" y="1339469"/>
                      </a:lnTo>
                      <a:lnTo>
                        <a:pt x="1035812" y="1786001"/>
                      </a:lnTo>
                      <a:lnTo>
                        <a:pt x="1928749" y="893063"/>
                      </a:lnTo>
                      <a:lnTo>
                        <a:pt x="1035812" y="0"/>
                      </a:lnTo>
                      <a:close/>
                    </a:path>
                  </a:pathLst>
                </a:custGeom>
                <a:solidFill>
                  <a:srgbClr val="4F81BC"/>
                </a:solidFill>
              </p:spPr>
              <p:txBody>
                <a:bodyPr wrap="square" lIns="0" tIns="0" rIns="0" bIns="0" rtlCol="0"/>
                <a:lstStyle/>
                <a:p>
                  <a:endParaRPr/>
                </a:p>
              </p:txBody>
            </p:sp>
            <p:sp>
              <p:nvSpPr>
                <p:cNvPr id="1194" name="object 13">
                  <a:extLst>
                    <a:ext uri="{FF2B5EF4-FFF2-40B4-BE49-F238E27FC236}">
                      <a16:creationId xmlns:a16="http://schemas.microsoft.com/office/drawing/2014/main" id="{4382FF84-1781-6A33-F1D5-9022ADE25AB7}"/>
                    </a:ext>
                  </a:extLst>
                </p:cNvPr>
                <p:cNvSpPr/>
                <p:nvPr/>
              </p:nvSpPr>
              <p:spPr>
                <a:xfrm>
                  <a:off x="1850644" y="2464561"/>
                  <a:ext cx="1649730" cy="1786255"/>
                </a:xfrm>
                <a:custGeom>
                  <a:avLst/>
                  <a:gdLst/>
                  <a:ahLst/>
                  <a:cxnLst/>
                  <a:rect l="l" t="t" r="r" b="b"/>
                  <a:pathLst>
                    <a:path w="1649729" h="1786254">
                      <a:moveTo>
                        <a:pt x="0" y="446532"/>
                      </a:moveTo>
                      <a:lnTo>
                        <a:pt x="756793" y="446532"/>
                      </a:lnTo>
                      <a:lnTo>
                        <a:pt x="756793" y="0"/>
                      </a:lnTo>
                      <a:lnTo>
                        <a:pt x="1649730" y="893063"/>
                      </a:lnTo>
                      <a:lnTo>
                        <a:pt x="756793" y="1786001"/>
                      </a:lnTo>
                      <a:lnTo>
                        <a:pt x="756793" y="1339469"/>
                      </a:lnTo>
                      <a:lnTo>
                        <a:pt x="0" y="1339469"/>
                      </a:lnTo>
                      <a:lnTo>
                        <a:pt x="0" y="446532"/>
                      </a:lnTo>
                      <a:close/>
                    </a:path>
                  </a:pathLst>
                </a:custGeom>
                <a:ln w="25400">
                  <a:solidFill>
                    <a:srgbClr val="385D89"/>
                  </a:solidFill>
                </a:ln>
              </p:spPr>
              <p:txBody>
                <a:bodyPr wrap="square" lIns="0" tIns="0" rIns="0" bIns="0" rtlCol="0"/>
                <a:lstStyle/>
                <a:p>
                  <a:endParaRPr/>
                </a:p>
              </p:txBody>
            </p:sp>
          </p:grpSp>
        </p:grpSp>
      </p:grpSp>
      <p:grpSp>
        <p:nvGrpSpPr>
          <p:cNvPr id="1195" name="Group 1194">
            <a:extLst>
              <a:ext uri="{FF2B5EF4-FFF2-40B4-BE49-F238E27FC236}">
                <a16:creationId xmlns:a16="http://schemas.microsoft.com/office/drawing/2014/main" id="{C6895621-360E-CB69-8713-4B58426229CF}"/>
              </a:ext>
            </a:extLst>
          </p:cNvPr>
          <p:cNvGrpSpPr/>
          <p:nvPr/>
        </p:nvGrpSpPr>
        <p:grpSpPr>
          <a:xfrm>
            <a:off x="8959907" y="3674672"/>
            <a:ext cx="854227" cy="851934"/>
            <a:chOff x="3643248" y="2571750"/>
            <a:chExt cx="1572260" cy="1571625"/>
          </a:xfrm>
        </p:grpSpPr>
        <p:sp>
          <p:nvSpPr>
            <p:cNvPr id="1196" name="object 15">
              <a:extLst>
                <a:ext uri="{FF2B5EF4-FFF2-40B4-BE49-F238E27FC236}">
                  <a16:creationId xmlns:a16="http://schemas.microsoft.com/office/drawing/2014/main" id="{0DA6EA79-1644-A3F6-BC14-1B1E13F5B052}"/>
                </a:ext>
              </a:extLst>
            </p:cNvPr>
            <p:cNvSpPr/>
            <p:nvPr/>
          </p:nvSpPr>
          <p:spPr>
            <a:xfrm>
              <a:off x="3643248" y="2571750"/>
              <a:ext cx="1572260" cy="1571625"/>
            </a:xfrm>
            <a:custGeom>
              <a:avLst/>
              <a:gdLst/>
              <a:ahLst/>
              <a:cxnLst/>
              <a:rect l="l" t="t" r="r" b="b"/>
              <a:pathLst>
                <a:path w="1572260" h="1571625">
                  <a:moveTo>
                    <a:pt x="785876" y="0"/>
                  </a:moveTo>
                  <a:lnTo>
                    <a:pt x="738009" y="1434"/>
                  </a:lnTo>
                  <a:lnTo>
                    <a:pt x="690900" y="5681"/>
                  </a:lnTo>
                  <a:lnTo>
                    <a:pt x="644631" y="12659"/>
                  </a:lnTo>
                  <a:lnTo>
                    <a:pt x="599284" y="22286"/>
                  </a:lnTo>
                  <a:lnTo>
                    <a:pt x="554942" y="34480"/>
                  </a:lnTo>
                  <a:lnTo>
                    <a:pt x="511685" y="49159"/>
                  </a:lnTo>
                  <a:lnTo>
                    <a:pt x="469598" y="66240"/>
                  </a:lnTo>
                  <a:lnTo>
                    <a:pt x="428762" y="85642"/>
                  </a:lnTo>
                  <a:lnTo>
                    <a:pt x="389259" y="107282"/>
                  </a:lnTo>
                  <a:lnTo>
                    <a:pt x="351172" y="131077"/>
                  </a:lnTo>
                  <a:lnTo>
                    <a:pt x="314583" y="156947"/>
                  </a:lnTo>
                  <a:lnTo>
                    <a:pt x="279574" y="184808"/>
                  </a:lnTo>
                  <a:lnTo>
                    <a:pt x="246227" y="214579"/>
                  </a:lnTo>
                  <a:lnTo>
                    <a:pt x="214625" y="246178"/>
                  </a:lnTo>
                  <a:lnTo>
                    <a:pt x="184850" y="279521"/>
                  </a:lnTo>
                  <a:lnTo>
                    <a:pt x="156984" y="314528"/>
                  </a:lnTo>
                  <a:lnTo>
                    <a:pt x="131110" y="351116"/>
                  </a:lnTo>
                  <a:lnTo>
                    <a:pt x="107310" y="389203"/>
                  </a:lnTo>
                  <a:lnTo>
                    <a:pt x="85665" y="428706"/>
                  </a:lnTo>
                  <a:lnTo>
                    <a:pt x="66259" y="469544"/>
                  </a:lnTo>
                  <a:lnTo>
                    <a:pt x="49174" y="511634"/>
                  </a:lnTo>
                  <a:lnTo>
                    <a:pt x="34491" y="554895"/>
                  </a:lnTo>
                  <a:lnTo>
                    <a:pt x="22293" y="599243"/>
                  </a:lnTo>
                  <a:lnTo>
                    <a:pt x="12663" y="644598"/>
                  </a:lnTo>
                  <a:lnTo>
                    <a:pt x="5683" y="690876"/>
                  </a:lnTo>
                  <a:lnTo>
                    <a:pt x="1434" y="737996"/>
                  </a:lnTo>
                  <a:lnTo>
                    <a:pt x="0" y="785876"/>
                  </a:lnTo>
                  <a:lnTo>
                    <a:pt x="1434" y="833741"/>
                  </a:lnTo>
                  <a:lnTo>
                    <a:pt x="5683" y="880849"/>
                  </a:lnTo>
                  <a:lnTo>
                    <a:pt x="12663" y="927115"/>
                  </a:lnTo>
                  <a:lnTo>
                    <a:pt x="22293" y="972459"/>
                  </a:lnTo>
                  <a:lnTo>
                    <a:pt x="34491" y="1016798"/>
                  </a:lnTo>
                  <a:lnTo>
                    <a:pt x="49174" y="1060050"/>
                  </a:lnTo>
                  <a:lnTo>
                    <a:pt x="66259" y="1102132"/>
                  </a:lnTo>
                  <a:lnTo>
                    <a:pt x="85665" y="1142962"/>
                  </a:lnTo>
                  <a:lnTo>
                    <a:pt x="107310" y="1182459"/>
                  </a:lnTo>
                  <a:lnTo>
                    <a:pt x="131110" y="1220540"/>
                  </a:lnTo>
                  <a:lnTo>
                    <a:pt x="156984" y="1257122"/>
                  </a:lnTo>
                  <a:lnTo>
                    <a:pt x="184850" y="1292124"/>
                  </a:lnTo>
                  <a:lnTo>
                    <a:pt x="214625" y="1325464"/>
                  </a:lnTo>
                  <a:lnTo>
                    <a:pt x="246227" y="1357059"/>
                  </a:lnTo>
                  <a:lnTo>
                    <a:pt x="279574" y="1386827"/>
                  </a:lnTo>
                  <a:lnTo>
                    <a:pt x="314583" y="1414686"/>
                  </a:lnTo>
                  <a:lnTo>
                    <a:pt x="351172" y="1440553"/>
                  </a:lnTo>
                  <a:lnTo>
                    <a:pt x="389259" y="1464347"/>
                  </a:lnTo>
                  <a:lnTo>
                    <a:pt x="428762" y="1485985"/>
                  </a:lnTo>
                  <a:lnTo>
                    <a:pt x="469598" y="1505386"/>
                  </a:lnTo>
                  <a:lnTo>
                    <a:pt x="511685" y="1522466"/>
                  </a:lnTo>
                  <a:lnTo>
                    <a:pt x="554942" y="1537144"/>
                  </a:lnTo>
                  <a:lnTo>
                    <a:pt x="599284" y="1549338"/>
                  </a:lnTo>
                  <a:lnTo>
                    <a:pt x="644631" y="1558965"/>
                  </a:lnTo>
                  <a:lnTo>
                    <a:pt x="690900" y="1565943"/>
                  </a:lnTo>
                  <a:lnTo>
                    <a:pt x="738009" y="1570191"/>
                  </a:lnTo>
                  <a:lnTo>
                    <a:pt x="785876" y="1571625"/>
                  </a:lnTo>
                  <a:lnTo>
                    <a:pt x="833742" y="1570191"/>
                  </a:lnTo>
                  <a:lnTo>
                    <a:pt x="880851" y="1565943"/>
                  </a:lnTo>
                  <a:lnTo>
                    <a:pt x="927120" y="1558965"/>
                  </a:lnTo>
                  <a:lnTo>
                    <a:pt x="972467" y="1549338"/>
                  </a:lnTo>
                  <a:lnTo>
                    <a:pt x="1016809" y="1537144"/>
                  </a:lnTo>
                  <a:lnTo>
                    <a:pt x="1060066" y="1522466"/>
                  </a:lnTo>
                  <a:lnTo>
                    <a:pt x="1102153" y="1505386"/>
                  </a:lnTo>
                  <a:lnTo>
                    <a:pt x="1142989" y="1485985"/>
                  </a:lnTo>
                  <a:lnTo>
                    <a:pt x="1182492" y="1464347"/>
                  </a:lnTo>
                  <a:lnTo>
                    <a:pt x="1220579" y="1440553"/>
                  </a:lnTo>
                  <a:lnTo>
                    <a:pt x="1257168" y="1414686"/>
                  </a:lnTo>
                  <a:lnTo>
                    <a:pt x="1292177" y="1386827"/>
                  </a:lnTo>
                  <a:lnTo>
                    <a:pt x="1325524" y="1357059"/>
                  </a:lnTo>
                  <a:lnTo>
                    <a:pt x="1357126" y="1325464"/>
                  </a:lnTo>
                  <a:lnTo>
                    <a:pt x="1386901" y="1292124"/>
                  </a:lnTo>
                  <a:lnTo>
                    <a:pt x="1414767" y="1257122"/>
                  </a:lnTo>
                  <a:lnTo>
                    <a:pt x="1440641" y="1220540"/>
                  </a:lnTo>
                  <a:lnTo>
                    <a:pt x="1464441" y="1182459"/>
                  </a:lnTo>
                  <a:lnTo>
                    <a:pt x="1486086" y="1142962"/>
                  </a:lnTo>
                  <a:lnTo>
                    <a:pt x="1505492" y="1102132"/>
                  </a:lnTo>
                  <a:lnTo>
                    <a:pt x="1522577" y="1060050"/>
                  </a:lnTo>
                  <a:lnTo>
                    <a:pt x="1537260" y="1016798"/>
                  </a:lnTo>
                  <a:lnTo>
                    <a:pt x="1549458" y="972459"/>
                  </a:lnTo>
                  <a:lnTo>
                    <a:pt x="1559088" y="927115"/>
                  </a:lnTo>
                  <a:lnTo>
                    <a:pt x="1566068" y="880849"/>
                  </a:lnTo>
                  <a:lnTo>
                    <a:pt x="1570317" y="833741"/>
                  </a:lnTo>
                  <a:lnTo>
                    <a:pt x="1571752" y="785876"/>
                  </a:lnTo>
                  <a:lnTo>
                    <a:pt x="1570317" y="737996"/>
                  </a:lnTo>
                  <a:lnTo>
                    <a:pt x="1566068" y="690876"/>
                  </a:lnTo>
                  <a:lnTo>
                    <a:pt x="1559088" y="644598"/>
                  </a:lnTo>
                  <a:lnTo>
                    <a:pt x="1549458" y="599243"/>
                  </a:lnTo>
                  <a:lnTo>
                    <a:pt x="1537260" y="554895"/>
                  </a:lnTo>
                  <a:lnTo>
                    <a:pt x="1522577" y="511634"/>
                  </a:lnTo>
                  <a:lnTo>
                    <a:pt x="1505492" y="469544"/>
                  </a:lnTo>
                  <a:lnTo>
                    <a:pt x="1486086" y="428706"/>
                  </a:lnTo>
                  <a:lnTo>
                    <a:pt x="1464441" y="389203"/>
                  </a:lnTo>
                  <a:lnTo>
                    <a:pt x="1440641" y="351116"/>
                  </a:lnTo>
                  <a:lnTo>
                    <a:pt x="1414767" y="314528"/>
                  </a:lnTo>
                  <a:lnTo>
                    <a:pt x="1386901" y="279521"/>
                  </a:lnTo>
                  <a:lnTo>
                    <a:pt x="1357126" y="246178"/>
                  </a:lnTo>
                  <a:lnTo>
                    <a:pt x="1325524" y="214579"/>
                  </a:lnTo>
                  <a:lnTo>
                    <a:pt x="1292177" y="184808"/>
                  </a:lnTo>
                  <a:lnTo>
                    <a:pt x="1257168" y="156947"/>
                  </a:lnTo>
                  <a:lnTo>
                    <a:pt x="1220579" y="131077"/>
                  </a:lnTo>
                  <a:lnTo>
                    <a:pt x="1182492" y="107282"/>
                  </a:lnTo>
                  <a:lnTo>
                    <a:pt x="1142989" y="85642"/>
                  </a:lnTo>
                  <a:lnTo>
                    <a:pt x="1102153" y="66240"/>
                  </a:lnTo>
                  <a:lnTo>
                    <a:pt x="1060066" y="49159"/>
                  </a:lnTo>
                  <a:lnTo>
                    <a:pt x="1016809" y="34480"/>
                  </a:lnTo>
                  <a:lnTo>
                    <a:pt x="972467" y="22286"/>
                  </a:lnTo>
                  <a:lnTo>
                    <a:pt x="927120" y="12659"/>
                  </a:lnTo>
                  <a:lnTo>
                    <a:pt x="880851" y="5681"/>
                  </a:lnTo>
                  <a:lnTo>
                    <a:pt x="833742" y="1434"/>
                  </a:lnTo>
                  <a:lnTo>
                    <a:pt x="785876" y="0"/>
                  </a:lnTo>
                  <a:close/>
                </a:path>
              </a:pathLst>
            </a:custGeom>
            <a:solidFill>
              <a:srgbClr val="FFC000"/>
            </a:solidFill>
          </p:spPr>
          <p:txBody>
            <a:bodyPr wrap="square" lIns="0" tIns="0" rIns="0" bIns="0" rtlCol="0"/>
            <a:lstStyle/>
            <a:p>
              <a:endParaRPr/>
            </a:p>
          </p:txBody>
        </p:sp>
        <p:sp>
          <p:nvSpPr>
            <p:cNvPr id="1197" name="object 16">
              <a:extLst>
                <a:ext uri="{FF2B5EF4-FFF2-40B4-BE49-F238E27FC236}">
                  <a16:creationId xmlns:a16="http://schemas.microsoft.com/office/drawing/2014/main" id="{17B7EC47-9ED6-1453-BFCE-202B56AEBC14}"/>
                </a:ext>
              </a:extLst>
            </p:cNvPr>
            <p:cNvSpPr/>
            <p:nvPr/>
          </p:nvSpPr>
          <p:spPr>
            <a:xfrm>
              <a:off x="3643248" y="2571750"/>
              <a:ext cx="1572260" cy="1571625"/>
            </a:xfrm>
            <a:custGeom>
              <a:avLst/>
              <a:gdLst/>
              <a:ahLst/>
              <a:cxnLst/>
              <a:rect l="l" t="t" r="r" b="b"/>
              <a:pathLst>
                <a:path w="1572260" h="1571625">
                  <a:moveTo>
                    <a:pt x="0" y="785876"/>
                  </a:moveTo>
                  <a:lnTo>
                    <a:pt x="1434" y="737996"/>
                  </a:lnTo>
                  <a:lnTo>
                    <a:pt x="5683" y="690876"/>
                  </a:lnTo>
                  <a:lnTo>
                    <a:pt x="12663" y="644598"/>
                  </a:lnTo>
                  <a:lnTo>
                    <a:pt x="22293" y="599243"/>
                  </a:lnTo>
                  <a:lnTo>
                    <a:pt x="34491" y="554895"/>
                  </a:lnTo>
                  <a:lnTo>
                    <a:pt x="49174" y="511634"/>
                  </a:lnTo>
                  <a:lnTo>
                    <a:pt x="66259" y="469544"/>
                  </a:lnTo>
                  <a:lnTo>
                    <a:pt x="85665" y="428706"/>
                  </a:lnTo>
                  <a:lnTo>
                    <a:pt x="107310" y="389203"/>
                  </a:lnTo>
                  <a:lnTo>
                    <a:pt x="131110" y="351116"/>
                  </a:lnTo>
                  <a:lnTo>
                    <a:pt x="156984" y="314528"/>
                  </a:lnTo>
                  <a:lnTo>
                    <a:pt x="184850" y="279521"/>
                  </a:lnTo>
                  <a:lnTo>
                    <a:pt x="214625" y="246178"/>
                  </a:lnTo>
                  <a:lnTo>
                    <a:pt x="246227" y="214579"/>
                  </a:lnTo>
                  <a:lnTo>
                    <a:pt x="279574" y="184808"/>
                  </a:lnTo>
                  <a:lnTo>
                    <a:pt x="314583" y="156947"/>
                  </a:lnTo>
                  <a:lnTo>
                    <a:pt x="351172" y="131077"/>
                  </a:lnTo>
                  <a:lnTo>
                    <a:pt x="389259" y="107282"/>
                  </a:lnTo>
                  <a:lnTo>
                    <a:pt x="428762" y="85642"/>
                  </a:lnTo>
                  <a:lnTo>
                    <a:pt x="469598" y="66240"/>
                  </a:lnTo>
                  <a:lnTo>
                    <a:pt x="511685" y="49159"/>
                  </a:lnTo>
                  <a:lnTo>
                    <a:pt x="554942" y="34480"/>
                  </a:lnTo>
                  <a:lnTo>
                    <a:pt x="599284" y="22286"/>
                  </a:lnTo>
                  <a:lnTo>
                    <a:pt x="644631" y="12659"/>
                  </a:lnTo>
                  <a:lnTo>
                    <a:pt x="690900" y="5681"/>
                  </a:lnTo>
                  <a:lnTo>
                    <a:pt x="738009" y="1434"/>
                  </a:lnTo>
                  <a:lnTo>
                    <a:pt x="785876" y="0"/>
                  </a:lnTo>
                  <a:lnTo>
                    <a:pt x="833742" y="1434"/>
                  </a:lnTo>
                  <a:lnTo>
                    <a:pt x="880851" y="5681"/>
                  </a:lnTo>
                  <a:lnTo>
                    <a:pt x="927120" y="12659"/>
                  </a:lnTo>
                  <a:lnTo>
                    <a:pt x="972467" y="22286"/>
                  </a:lnTo>
                  <a:lnTo>
                    <a:pt x="1016809" y="34480"/>
                  </a:lnTo>
                  <a:lnTo>
                    <a:pt x="1060066" y="49159"/>
                  </a:lnTo>
                  <a:lnTo>
                    <a:pt x="1102153" y="66240"/>
                  </a:lnTo>
                  <a:lnTo>
                    <a:pt x="1142989" y="85642"/>
                  </a:lnTo>
                  <a:lnTo>
                    <a:pt x="1182492" y="107282"/>
                  </a:lnTo>
                  <a:lnTo>
                    <a:pt x="1220579" y="131077"/>
                  </a:lnTo>
                  <a:lnTo>
                    <a:pt x="1257168" y="156947"/>
                  </a:lnTo>
                  <a:lnTo>
                    <a:pt x="1292177" y="184808"/>
                  </a:lnTo>
                  <a:lnTo>
                    <a:pt x="1325524" y="214579"/>
                  </a:lnTo>
                  <a:lnTo>
                    <a:pt x="1357126" y="246178"/>
                  </a:lnTo>
                  <a:lnTo>
                    <a:pt x="1386901" y="279521"/>
                  </a:lnTo>
                  <a:lnTo>
                    <a:pt x="1414767" y="314528"/>
                  </a:lnTo>
                  <a:lnTo>
                    <a:pt x="1440641" y="351116"/>
                  </a:lnTo>
                  <a:lnTo>
                    <a:pt x="1464441" y="389203"/>
                  </a:lnTo>
                  <a:lnTo>
                    <a:pt x="1486086" y="428706"/>
                  </a:lnTo>
                  <a:lnTo>
                    <a:pt x="1505492" y="469544"/>
                  </a:lnTo>
                  <a:lnTo>
                    <a:pt x="1522577" y="511634"/>
                  </a:lnTo>
                  <a:lnTo>
                    <a:pt x="1537260" y="554895"/>
                  </a:lnTo>
                  <a:lnTo>
                    <a:pt x="1549458" y="599243"/>
                  </a:lnTo>
                  <a:lnTo>
                    <a:pt x="1559088" y="644598"/>
                  </a:lnTo>
                  <a:lnTo>
                    <a:pt x="1566068" y="690876"/>
                  </a:lnTo>
                  <a:lnTo>
                    <a:pt x="1570317" y="737996"/>
                  </a:lnTo>
                  <a:lnTo>
                    <a:pt x="1571752" y="785876"/>
                  </a:lnTo>
                  <a:lnTo>
                    <a:pt x="1570317" y="833741"/>
                  </a:lnTo>
                  <a:lnTo>
                    <a:pt x="1566068" y="880849"/>
                  </a:lnTo>
                  <a:lnTo>
                    <a:pt x="1559088" y="927115"/>
                  </a:lnTo>
                  <a:lnTo>
                    <a:pt x="1549458" y="972459"/>
                  </a:lnTo>
                  <a:lnTo>
                    <a:pt x="1537260" y="1016798"/>
                  </a:lnTo>
                  <a:lnTo>
                    <a:pt x="1522577" y="1060050"/>
                  </a:lnTo>
                  <a:lnTo>
                    <a:pt x="1505492" y="1102132"/>
                  </a:lnTo>
                  <a:lnTo>
                    <a:pt x="1486086" y="1142962"/>
                  </a:lnTo>
                  <a:lnTo>
                    <a:pt x="1464441" y="1182459"/>
                  </a:lnTo>
                  <a:lnTo>
                    <a:pt x="1440641" y="1220540"/>
                  </a:lnTo>
                  <a:lnTo>
                    <a:pt x="1414767" y="1257122"/>
                  </a:lnTo>
                  <a:lnTo>
                    <a:pt x="1386901" y="1292124"/>
                  </a:lnTo>
                  <a:lnTo>
                    <a:pt x="1357126" y="1325464"/>
                  </a:lnTo>
                  <a:lnTo>
                    <a:pt x="1325524" y="1357059"/>
                  </a:lnTo>
                  <a:lnTo>
                    <a:pt x="1292177" y="1386827"/>
                  </a:lnTo>
                  <a:lnTo>
                    <a:pt x="1257168" y="1414686"/>
                  </a:lnTo>
                  <a:lnTo>
                    <a:pt x="1220579" y="1440553"/>
                  </a:lnTo>
                  <a:lnTo>
                    <a:pt x="1182492" y="1464347"/>
                  </a:lnTo>
                  <a:lnTo>
                    <a:pt x="1142989" y="1485985"/>
                  </a:lnTo>
                  <a:lnTo>
                    <a:pt x="1102153" y="1505386"/>
                  </a:lnTo>
                  <a:lnTo>
                    <a:pt x="1060066" y="1522466"/>
                  </a:lnTo>
                  <a:lnTo>
                    <a:pt x="1016809" y="1537144"/>
                  </a:lnTo>
                  <a:lnTo>
                    <a:pt x="972467" y="1549338"/>
                  </a:lnTo>
                  <a:lnTo>
                    <a:pt x="927120" y="1558965"/>
                  </a:lnTo>
                  <a:lnTo>
                    <a:pt x="880851" y="1565943"/>
                  </a:lnTo>
                  <a:lnTo>
                    <a:pt x="833742" y="1570191"/>
                  </a:lnTo>
                  <a:lnTo>
                    <a:pt x="785876" y="1571625"/>
                  </a:lnTo>
                  <a:lnTo>
                    <a:pt x="738009" y="1570191"/>
                  </a:lnTo>
                  <a:lnTo>
                    <a:pt x="690900" y="1565943"/>
                  </a:lnTo>
                  <a:lnTo>
                    <a:pt x="644631" y="1558965"/>
                  </a:lnTo>
                  <a:lnTo>
                    <a:pt x="599284" y="1549338"/>
                  </a:lnTo>
                  <a:lnTo>
                    <a:pt x="554942" y="1537144"/>
                  </a:lnTo>
                  <a:lnTo>
                    <a:pt x="511685" y="1522466"/>
                  </a:lnTo>
                  <a:lnTo>
                    <a:pt x="469598" y="1505386"/>
                  </a:lnTo>
                  <a:lnTo>
                    <a:pt x="428762" y="1485985"/>
                  </a:lnTo>
                  <a:lnTo>
                    <a:pt x="389259" y="1464347"/>
                  </a:lnTo>
                  <a:lnTo>
                    <a:pt x="351172" y="1440553"/>
                  </a:lnTo>
                  <a:lnTo>
                    <a:pt x="314583" y="1414686"/>
                  </a:lnTo>
                  <a:lnTo>
                    <a:pt x="279574" y="1386827"/>
                  </a:lnTo>
                  <a:lnTo>
                    <a:pt x="246227" y="1357059"/>
                  </a:lnTo>
                  <a:lnTo>
                    <a:pt x="214625" y="1325464"/>
                  </a:lnTo>
                  <a:lnTo>
                    <a:pt x="184850" y="1292124"/>
                  </a:lnTo>
                  <a:lnTo>
                    <a:pt x="156984" y="1257122"/>
                  </a:lnTo>
                  <a:lnTo>
                    <a:pt x="131110" y="1220540"/>
                  </a:lnTo>
                  <a:lnTo>
                    <a:pt x="107310" y="1182459"/>
                  </a:lnTo>
                  <a:lnTo>
                    <a:pt x="85665" y="1142962"/>
                  </a:lnTo>
                  <a:lnTo>
                    <a:pt x="66259" y="1102132"/>
                  </a:lnTo>
                  <a:lnTo>
                    <a:pt x="49174" y="1060050"/>
                  </a:lnTo>
                  <a:lnTo>
                    <a:pt x="34491" y="1016798"/>
                  </a:lnTo>
                  <a:lnTo>
                    <a:pt x="22293" y="972459"/>
                  </a:lnTo>
                  <a:lnTo>
                    <a:pt x="12663" y="927115"/>
                  </a:lnTo>
                  <a:lnTo>
                    <a:pt x="5683" y="880849"/>
                  </a:lnTo>
                  <a:lnTo>
                    <a:pt x="1434" y="833741"/>
                  </a:lnTo>
                  <a:lnTo>
                    <a:pt x="0" y="785876"/>
                  </a:lnTo>
                  <a:close/>
                </a:path>
              </a:pathLst>
            </a:custGeom>
            <a:ln w="25400">
              <a:solidFill>
                <a:srgbClr val="FFC000"/>
              </a:solidFill>
            </a:ln>
          </p:spPr>
          <p:txBody>
            <a:bodyPr wrap="square" lIns="0" tIns="0" rIns="0" bIns="0" rtlCol="0"/>
            <a:lstStyle/>
            <a:p>
              <a:endParaRPr/>
            </a:p>
          </p:txBody>
        </p:sp>
      </p:grpSp>
      <p:sp>
        <p:nvSpPr>
          <p:cNvPr id="1198" name="object 14">
            <a:extLst>
              <a:ext uri="{FF2B5EF4-FFF2-40B4-BE49-F238E27FC236}">
                <a16:creationId xmlns:a16="http://schemas.microsoft.com/office/drawing/2014/main" id="{A0526402-084C-ECDF-794A-4D5885C154B2}"/>
              </a:ext>
            </a:extLst>
          </p:cNvPr>
          <p:cNvSpPr txBox="1"/>
          <p:nvPr/>
        </p:nvSpPr>
        <p:spPr>
          <a:xfrm>
            <a:off x="4919828" y="3951537"/>
            <a:ext cx="666681" cy="382797"/>
          </a:xfrm>
          <a:prstGeom prst="rect">
            <a:avLst/>
          </a:prstGeom>
        </p:spPr>
        <p:txBody>
          <a:bodyPr vert="horz" wrap="square" lIns="0" tIns="13335" rIns="0" bIns="0" rtlCol="0">
            <a:spAutoFit/>
          </a:bodyPr>
          <a:lstStyle/>
          <a:p>
            <a:pPr marL="12700">
              <a:spcBef>
                <a:spcPts val="105"/>
              </a:spcBef>
            </a:pPr>
            <a:r>
              <a:rPr lang="en-GB" sz="2400" spc="-260" dirty="0">
                <a:solidFill>
                  <a:srgbClr val="FFFFFF"/>
                </a:solidFill>
                <a:latin typeface="Verdana"/>
                <a:cs typeface="Verdana"/>
              </a:rPr>
              <a:t>2024</a:t>
            </a:r>
            <a:endParaRPr sz="2400" dirty="0">
              <a:latin typeface="Verdana"/>
              <a:cs typeface="Verdana"/>
            </a:endParaRPr>
          </a:p>
        </p:txBody>
      </p:sp>
      <p:sp>
        <p:nvSpPr>
          <p:cNvPr id="1199" name="object 14">
            <a:extLst>
              <a:ext uri="{FF2B5EF4-FFF2-40B4-BE49-F238E27FC236}">
                <a16:creationId xmlns:a16="http://schemas.microsoft.com/office/drawing/2014/main" id="{45015858-24A6-75BD-9670-1E6ACCF464BD}"/>
              </a:ext>
            </a:extLst>
          </p:cNvPr>
          <p:cNvSpPr txBox="1"/>
          <p:nvPr/>
        </p:nvSpPr>
        <p:spPr>
          <a:xfrm>
            <a:off x="7659947" y="3926117"/>
            <a:ext cx="666681" cy="382797"/>
          </a:xfrm>
          <a:prstGeom prst="rect">
            <a:avLst/>
          </a:prstGeom>
        </p:spPr>
        <p:txBody>
          <a:bodyPr vert="horz" wrap="square" lIns="0" tIns="13335" rIns="0" bIns="0" rtlCol="0">
            <a:spAutoFit/>
          </a:bodyPr>
          <a:lstStyle/>
          <a:p>
            <a:pPr marL="12700">
              <a:spcBef>
                <a:spcPts val="105"/>
              </a:spcBef>
            </a:pPr>
            <a:r>
              <a:rPr lang="en-GB" sz="2400" spc="-260" dirty="0">
                <a:solidFill>
                  <a:srgbClr val="FFFFFF"/>
                </a:solidFill>
                <a:latin typeface="Verdana"/>
                <a:cs typeface="Verdana"/>
              </a:rPr>
              <a:t>2025</a:t>
            </a:r>
            <a:endParaRPr sz="2400" dirty="0">
              <a:latin typeface="Verdana"/>
              <a:cs typeface="Verdana"/>
            </a:endParaRPr>
          </a:p>
        </p:txBody>
      </p:sp>
      <p:sp>
        <p:nvSpPr>
          <p:cNvPr id="1233" name="object 14">
            <a:extLst>
              <a:ext uri="{FF2B5EF4-FFF2-40B4-BE49-F238E27FC236}">
                <a16:creationId xmlns:a16="http://schemas.microsoft.com/office/drawing/2014/main" id="{20A4E6FA-3C91-B640-8EA4-2B42005022C7}"/>
              </a:ext>
            </a:extLst>
          </p:cNvPr>
          <p:cNvSpPr txBox="1"/>
          <p:nvPr/>
        </p:nvSpPr>
        <p:spPr>
          <a:xfrm>
            <a:off x="6377744" y="1136953"/>
            <a:ext cx="1016744" cy="703398"/>
          </a:xfrm>
          <a:prstGeom prst="rect">
            <a:avLst/>
          </a:prstGeom>
        </p:spPr>
        <p:txBody>
          <a:bodyPr vert="horz" wrap="square" lIns="0" tIns="13335" rIns="0" bIns="0" rtlCol="0">
            <a:spAutoFit/>
          </a:bodyPr>
          <a:lstStyle/>
          <a:p>
            <a:pPr marL="12700">
              <a:spcBef>
                <a:spcPts val="105"/>
              </a:spcBef>
            </a:pPr>
            <a:r>
              <a:rPr lang="en-GB" sz="2200" spc="-260" dirty="0">
                <a:solidFill>
                  <a:srgbClr val="FFFFFF"/>
                </a:solidFill>
                <a:latin typeface="Verdana"/>
                <a:cs typeface="Verdana"/>
              </a:rPr>
              <a:t>0.16</a:t>
            </a:r>
          </a:p>
          <a:p>
            <a:pPr marL="12700">
              <a:spcBef>
                <a:spcPts val="105"/>
              </a:spcBef>
            </a:pPr>
            <a:endParaRPr sz="2200" dirty="0">
              <a:latin typeface="Verdana"/>
              <a:cs typeface="Verdana"/>
            </a:endParaRPr>
          </a:p>
        </p:txBody>
      </p:sp>
      <p:sp>
        <p:nvSpPr>
          <p:cNvPr id="1234" name="object 14">
            <a:extLst>
              <a:ext uri="{FF2B5EF4-FFF2-40B4-BE49-F238E27FC236}">
                <a16:creationId xmlns:a16="http://schemas.microsoft.com/office/drawing/2014/main" id="{1B56A421-1C3A-FC97-42F0-A874573B5CB4}"/>
              </a:ext>
            </a:extLst>
          </p:cNvPr>
          <p:cNvSpPr txBox="1"/>
          <p:nvPr/>
        </p:nvSpPr>
        <p:spPr>
          <a:xfrm>
            <a:off x="9079173" y="1153165"/>
            <a:ext cx="1028003" cy="352019"/>
          </a:xfrm>
          <a:prstGeom prst="rect">
            <a:avLst/>
          </a:prstGeom>
        </p:spPr>
        <p:txBody>
          <a:bodyPr vert="horz" wrap="square" lIns="0" tIns="13335" rIns="0" bIns="0" rtlCol="0">
            <a:spAutoFit/>
          </a:bodyPr>
          <a:lstStyle/>
          <a:p>
            <a:pPr marL="12700">
              <a:spcBef>
                <a:spcPts val="105"/>
              </a:spcBef>
            </a:pPr>
            <a:r>
              <a:rPr lang="en-GB" sz="2200" spc="-260" dirty="0">
                <a:solidFill>
                  <a:srgbClr val="FFFFFF"/>
                </a:solidFill>
                <a:latin typeface="Verdana"/>
                <a:cs typeface="Verdana"/>
              </a:rPr>
              <a:t>0.30</a:t>
            </a:r>
            <a:endParaRPr sz="2200" dirty="0">
              <a:latin typeface="Verdana"/>
              <a:cs typeface="Verdana"/>
            </a:endParaRPr>
          </a:p>
        </p:txBody>
      </p:sp>
      <p:sp>
        <p:nvSpPr>
          <p:cNvPr id="1235" name="object 14">
            <a:extLst>
              <a:ext uri="{FF2B5EF4-FFF2-40B4-BE49-F238E27FC236}">
                <a16:creationId xmlns:a16="http://schemas.microsoft.com/office/drawing/2014/main" id="{B2AEFC98-32D5-655B-D9D1-8D79FB7B5B35}"/>
              </a:ext>
            </a:extLst>
          </p:cNvPr>
          <p:cNvSpPr txBox="1"/>
          <p:nvPr/>
        </p:nvSpPr>
        <p:spPr>
          <a:xfrm>
            <a:off x="6248196" y="2548038"/>
            <a:ext cx="666682" cy="352019"/>
          </a:xfrm>
          <a:prstGeom prst="rect">
            <a:avLst/>
          </a:prstGeom>
        </p:spPr>
        <p:txBody>
          <a:bodyPr vert="horz" wrap="square" lIns="0" tIns="13335" rIns="0" bIns="0" rtlCol="0">
            <a:spAutoFit/>
          </a:bodyPr>
          <a:lstStyle/>
          <a:p>
            <a:pPr marL="12700">
              <a:spcBef>
                <a:spcPts val="105"/>
              </a:spcBef>
            </a:pPr>
            <a:r>
              <a:rPr lang="en-GB" sz="2200" spc="-260" dirty="0">
                <a:solidFill>
                  <a:srgbClr val="FFFFFF"/>
                </a:solidFill>
                <a:latin typeface="Verdana"/>
                <a:cs typeface="Verdana"/>
              </a:rPr>
              <a:t>0.005</a:t>
            </a:r>
            <a:endParaRPr sz="2200" dirty="0">
              <a:latin typeface="Verdana"/>
              <a:cs typeface="Verdana"/>
            </a:endParaRPr>
          </a:p>
        </p:txBody>
      </p:sp>
      <p:sp>
        <p:nvSpPr>
          <p:cNvPr id="1236" name="object 14">
            <a:extLst>
              <a:ext uri="{FF2B5EF4-FFF2-40B4-BE49-F238E27FC236}">
                <a16:creationId xmlns:a16="http://schemas.microsoft.com/office/drawing/2014/main" id="{A5CAB28A-A7EA-D928-6241-F6FC551E7530}"/>
              </a:ext>
            </a:extLst>
          </p:cNvPr>
          <p:cNvSpPr txBox="1"/>
          <p:nvPr/>
        </p:nvSpPr>
        <p:spPr>
          <a:xfrm>
            <a:off x="9067946" y="2507981"/>
            <a:ext cx="666682" cy="352019"/>
          </a:xfrm>
          <a:prstGeom prst="rect">
            <a:avLst/>
          </a:prstGeom>
        </p:spPr>
        <p:txBody>
          <a:bodyPr vert="horz" wrap="square" lIns="0" tIns="13335" rIns="0" bIns="0" rtlCol="0">
            <a:spAutoFit/>
          </a:bodyPr>
          <a:lstStyle/>
          <a:p>
            <a:pPr marL="12700">
              <a:spcBef>
                <a:spcPts val="105"/>
              </a:spcBef>
            </a:pPr>
            <a:r>
              <a:rPr lang="en-GB" sz="2200" spc="-260" dirty="0">
                <a:solidFill>
                  <a:srgbClr val="FFFFFF"/>
                </a:solidFill>
                <a:latin typeface="Verdana"/>
                <a:cs typeface="Verdana"/>
              </a:rPr>
              <a:t>0.01</a:t>
            </a:r>
            <a:endParaRPr sz="2200" dirty="0">
              <a:latin typeface="Verdana"/>
              <a:cs typeface="Verdana"/>
            </a:endParaRPr>
          </a:p>
        </p:txBody>
      </p:sp>
      <p:sp>
        <p:nvSpPr>
          <p:cNvPr id="1237" name="object 14">
            <a:extLst>
              <a:ext uri="{FF2B5EF4-FFF2-40B4-BE49-F238E27FC236}">
                <a16:creationId xmlns:a16="http://schemas.microsoft.com/office/drawing/2014/main" id="{C63EB175-364A-5392-535C-6AB7CA63DB83}"/>
              </a:ext>
            </a:extLst>
          </p:cNvPr>
          <p:cNvSpPr txBox="1"/>
          <p:nvPr/>
        </p:nvSpPr>
        <p:spPr>
          <a:xfrm>
            <a:off x="6280931" y="3944006"/>
            <a:ext cx="666682" cy="352019"/>
          </a:xfrm>
          <a:prstGeom prst="rect">
            <a:avLst/>
          </a:prstGeom>
        </p:spPr>
        <p:txBody>
          <a:bodyPr vert="horz" wrap="square" lIns="0" tIns="13335" rIns="0" bIns="0" rtlCol="0">
            <a:spAutoFit/>
          </a:bodyPr>
          <a:lstStyle/>
          <a:p>
            <a:pPr marL="12700">
              <a:spcBef>
                <a:spcPts val="105"/>
              </a:spcBef>
            </a:pPr>
            <a:r>
              <a:rPr lang="en-GB" sz="2200" spc="-260" dirty="0">
                <a:solidFill>
                  <a:srgbClr val="FFFFFF"/>
                </a:solidFill>
                <a:latin typeface="Verdana"/>
                <a:cs typeface="Verdana"/>
              </a:rPr>
              <a:t>0.13</a:t>
            </a:r>
            <a:endParaRPr sz="2200" dirty="0">
              <a:latin typeface="Verdana"/>
              <a:cs typeface="Verdana"/>
            </a:endParaRPr>
          </a:p>
        </p:txBody>
      </p:sp>
      <p:sp>
        <p:nvSpPr>
          <p:cNvPr id="1238" name="object 14">
            <a:extLst>
              <a:ext uri="{FF2B5EF4-FFF2-40B4-BE49-F238E27FC236}">
                <a16:creationId xmlns:a16="http://schemas.microsoft.com/office/drawing/2014/main" id="{8C7A09AE-A110-E44E-5D64-925CB8CFBF01}"/>
              </a:ext>
            </a:extLst>
          </p:cNvPr>
          <p:cNvSpPr txBox="1"/>
          <p:nvPr/>
        </p:nvSpPr>
        <p:spPr>
          <a:xfrm>
            <a:off x="9093282" y="3924629"/>
            <a:ext cx="688577" cy="352019"/>
          </a:xfrm>
          <a:prstGeom prst="rect">
            <a:avLst/>
          </a:prstGeom>
        </p:spPr>
        <p:txBody>
          <a:bodyPr vert="horz" wrap="square" lIns="0" tIns="13335" rIns="0" bIns="0" rtlCol="0">
            <a:spAutoFit/>
          </a:bodyPr>
          <a:lstStyle/>
          <a:p>
            <a:pPr marL="12700">
              <a:spcBef>
                <a:spcPts val="105"/>
              </a:spcBef>
            </a:pPr>
            <a:r>
              <a:rPr lang="en-GB" sz="2200" spc="-260" dirty="0">
                <a:solidFill>
                  <a:srgbClr val="FFFFFF"/>
                </a:solidFill>
                <a:latin typeface="Verdana"/>
                <a:cs typeface="Verdana"/>
              </a:rPr>
              <a:t>0.10</a:t>
            </a:r>
            <a:endParaRPr sz="2200" dirty="0">
              <a:latin typeface="Verdana"/>
              <a:cs typeface="Verdana"/>
            </a:endParaRPr>
          </a:p>
        </p:txBody>
      </p:sp>
      <p:sp>
        <p:nvSpPr>
          <p:cNvPr id="1239" name="object 14">
            <a:extLst>
              <a:ext uri="{FF2B5EF4-FFF2-40B4-BE49-F238E27FC236}">
                <a16:creationId xmlns:a16="http://schemas.microsoft.com/office/drawing/2014/main" id="{C018C07B-3C9F-FC43-4571-E2DEDC8AA4DE}"/>
              </a:ext>
            </a:extLst>
          </p:cNvPr>
          <p:cNvSpPr txBox="1"/>
          <p:nvPr/>
        </p:nvSpPr>
        <p:spPr>
          <a:xfrm>
            <a:off x="6292371" y="5765186"/>
            <a:ext cx="905741" cy="352019"/>
          </a:xfrm>
          <a:prstGeom prst="rect">
            <a:avLst/>
          </a:prstGeom>
        </p:spPr>
        <p:txBody>
          <a:bodyPr vert="horz" wrap="square" lIns="0" tIns="13335" rIns="0" bIns="0" rtlCol="0">
            <a:spAutoFit/>
          </a:bodyPr>
          <a:lstStyle/>
          <a:p>
            <a:pPr marL="12700">
              <a:spcBef>
                <a:spcPts val="105"/>
              </a:spcBef>
            </a:pPr>
            <a:r>
              <a:rPr lang="en-GB" sz="2200" spc="-260" dirty="0">
                <a:solidFill>
                  <a:srgbClr val="FFFFFF"/>
                </a:solidFill>
                <a:latin typeface="Verdana"/>
                <a:cs typeface="Verdana"/>
              </a:rPr>
              <a:t>0.05</a:t>
            </a:r>
            <a:endParaRPr sz="2200" dirty="0">
              <a:latin typeface="Verdana"/>
              <a:cs typeface="Verdana"/>
            </a:endParaRPr>
          </a:p>
        </p:txBody>
      </p:sp>
      <p:sp>
        <p:nvSpPr>
          <p:cNvPr id="1241" name="object 14">
            <a:extLst>
              <a:ext uri="{FF2B5EF4-FFF2-40B4-BE49-F238E27FC236}">
                <a16:creationId xmlns:a16="http://schemas.microsoft.com/office/drawing/2014/main" id="{D27D2BAB-993E-2075-743C-D246D9C2ACAA}"/>
              </a:ext>
            </a:extLst>
          </p:cNvPr>
          <p:cNvSpPr txBox="1"/>
          <p:nvPr/>
        </p:nvSpPr>
        <p:spPr>
          <a:xfrm>
            <a:off x="9144454" y="5759346"/>
            <a:ext cx="897439" cy="352019"/>
          </a:xfrm>
          <a:prstGeom prst="rect">
            <a:avLst/>
          </a:prstGeom>
        </p:spPr>
        <p:txBody>
          <a:bodyPr vert="horz" wrap="square" lIns="0" tIns="13335" rIns="0" bIns="0" rtlCol="0">
            <a:spAutoFit/>
          </a:bodyPr>
          <a:lstStyle/>
          <a:p>
            <a:pPr marL="12700">
              <a:spcBef>
                <a:spcPts val="105"/>
              </a:spcBef>
            </a:pPr>
            <a:r>
              <a:rPr lang="en-GB" sz="2200" spc="-260" dirty="0">
                <a:solidFill>
                  <a:srgbClr val="FFFFFF"/>
                </a:solidFill>
                <a:latin typeface="Verdana"/>
                <a:cs typeface="Verdana"/>
              </a:rPr>
              <a:t>0.04</a:t>
            </a:r>
            <a:endParaRPr sz="2200" dirty="0">
              <a:latin typeface="Verdana"/>
              <a:cs typeface="Verdana"/>
            </a:endParaRPr>
          </a:p>
        </p:txBody>
      </p:sp>
    </p:spTree>
    <p:extLst>
      <p:ext uri="{BB962C8B-B14F-4D97-AF65-F5344CB8AC3E}">
        <p14:creationId xmlns:p14="http://schemas.microsoft.com/office/powerpoint/2010/main" val="3213949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6" name="Rectangle 4115">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bject 17"/>
          <p:cNvSpPr txBox="1">
            <a:spLocks noGrp="1"/>
          </p:cNvSpPr>
          <p:nvPr>
            <p:ph type="title"/>
          </p:nvPr>
        </p:nvSpPr>
        <p:spPr>
          <a:xfrm>
            <a:off x="630936" y="640080"/>
            <a:ext cx="4818888" cy="1481328"/>
          </a:xfrm>
          <a:prstGeom prst="rect">
            <a:avLst/>
          </a:prstGeom>
        </p:spPr>
        <p:txBody>
          <a:bodyPr vert="horz" lIns="91440" tIns="45720" rIns="91440" bIns="45720" rtlCol="0" anchor="b">
            <a:normAutofit/>
          </a:bodyPr>
          <a:lstStyle/>
          <a:p>
            <a:pPr marL="12700"/>
            <a:r>
              <a:rPr lang="en-US" sz="4000" b="1" kern="1200" spc="85" dirty="0">
                <a:solidFill>
                  <a:schemeClr val="tx1"/>
                </a:solidFill>
                <a:effectLst>
                  <a:outerShdw blurRad="38100" dist="38100" dir="2700000" algn="tl">
                    <a:srgbClr val="000000">
                      <a:alpha val="43137"/>
                    </a:srgbClr>
                  </a:outerShdw>
                </a:effectLst>
                <a:latin typeface="+mj-lt"/>
                <a:ea typeface="+mj-ea"/>
                <a:cs typeface="+mj-cs"/>
              </a:rPr>
              <a:t>Sustainability Activities</a:t>
            </a:r>
            <a:endParaRPr lang="en-US" sz="4000" b="1" kern="1200" dirty="0">
              <a:solidFill>
                <a:schemeClr val="tx1"/>
              </a:solidFill>
              <a:effectLst>
                <a:outerShdw blurRad="38100" dist="38100" dir="2700000" algn="tl">
                  <a:srgbClr val="000000">
                    <a:alpha val="43137"/>
                  </a:srgbClr>
                </a:outerShdw>
              </a:effectLst>
              <a:latin typeface="+mj-lt"/>
              <a:ea typeface="+mj-ea"/>
              <a:cs typeface="+mj-cs"/>
            </a:endParaRPr>
          </a:p>
        </p:txBody>
      </p:sp>
      <p:sp>
        <p:nvSpPr>
          <p:cNvPr id="4118"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30936" y="2660904"/>
            <a:ext cx="4818888" cy="3547872"/>
          </a:xfrm>
          <a:prstGeom prst="rect">
            <a:avLst/>
          </a:prstGeom>
        </p:spPr>
        <p:txBody>
          <a:bodyPr vert="horz" lIns="91440" tIns="45720" rIns="91440" bIns="45720" rtlCol="0" anchor="t">
            <a:normAutofit lnSpcReduction="10000"/>
          </a:bodyPr>
          <a:lstStyle/>
          <a:p>
            <a:pPr marL="28575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CY" sz="1700" b="0" i="0" u="none" strike="noStrike" cap="none" normalizeH="0" baseline="0" dirty="0">
                <a:ln>
                  <a:noFill/>
                </a:ln>
                <a:effectLst/>
                <a:latin typeface="+mj-lt"/>
              </a:rPr>
              <a:t>Solar power and heat recovery systems reduce energy consumption.</a:t>
            </a:r>
          </a:p>
          <a:p>
            <a:pPr marL="28575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CY" sz="1700" b="0" i="0" u="none" strike="noStrike" cap="none" normalizeH="0" baseline="0" dirty="0">
                <a:ln>
                  <a:noFill/>
                </a:ln>
                <a:effectLst/>
                <a:latin typeface="+mj-lt"/>
              </a:rPr>
              <a:t>Energy-saving systems installed in beach suites and bungalows.</a:t>
            </a:r>
          </a:p>
          <a:p>
            <a:pPr marL="28575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CY" sz="1700" b="0" i="0" u="none" strike="noStrike" cap="none" normalizeH="0" baseline="0" dirty="0">
                <a:ln>
                  <a:noFill/>
                </a:ln>
                <a:effectLst/>
                <a:latin typeface="+mj-lt"/>
              </a:rPr>
              <a:t>Over 90% of the premises use LED lighting.</a:t>
            </a:r>
          </a:p>
          <a:p>
            <a:pPr marL="28575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CY" sz="1700" b="0" i="0" u="none" strike="noStrike" cap="none" normalizeH="0" baseline="0" dirty="0">
                <a:ln>
                  <a:noFill/>
                </a:ln>
                <a:effectLst/>
                <a:latin typeface="+mj-lt"/>
              </a:rPr>
              <a:t>Heat/motion detectors added in public areas.</a:t>
            </a:r>
          </a:p>
          <a:p>
            <a:pPr marL="28575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CY" sz="1700" b="0" i="0" u="none" strike="noStrike" cap="none" normalizeH="0" baseline="0" dirty="0">
                <a:ln>
                  <a:noFill/>
                </a:ln>
                <a:effectLst/>
                <a:latin typeface="+mj-lt"/>
              </a:rPr>
              <a:t>Dual flush toilets and eye-detect water fountains in use.</a:t>
            </a:r>
          </a:p>
          <a:p>
            <a:pPr marL="28575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CY" sz="1700" b="0" i="0" u="none" strike="noStrike" cap="none" normalizeH="0" baseline="0" dirty="0">
                <a:ln>
                  <a:noFill/>
                </a:ln>
                <a:effectLst/>
                <a:latin typeface="+mj-lt"/>
              </a:rPr>
              <a:t>Recycled water irrigates the gardens. </a:t>
            </a:r>
          </a:p>
          <a:p>
            <a:pPr marL="28575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CY" sz="1700" b="0" i="0" u="none" strike="noStrike" cap="none" normalizeH="0" baseline="0" dirty="0">
                <a:ln>
                  <a:noFill/>
                </a:ln>
                <a:effectLst/>
                <a:latin typeface="+mj-lt"/>
              </a:rPr>
              <a:t>50% of goods and services are bought locally.</a:t>
            </a:r>
          </a:p>
          <a:p>
            <a:pPr marL="28575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CY" sz="1700" b="0" i="0" u="none" strike="noStrike" cap="none" normalizeH="0" baseline="0" dirty="0">
                <a:ln>
                  <a:noFill/>
                </a:ln>
                <a:effectLst/>
                <a:latin typeface="+mj-lt"/>
              </a:rPr>
              <a:t>Over 60% of fresh produce is sourced from local suppliers.</a:t>
            </a:r>
          </a:p>
          <a:p>
            <a:pPr marL="285750" marR="0" lvl="0" indent="-228600" defTabSz="914400" fontAlgn="base">
              <a:lnSpc>
                <a:spcPct val="90000"/>
              </a:lnSpc>
              <a:spcBef>
                <a:spcPct val="0"/>
              </a:spcBef>
              <a:spcAft>
                <a:spcPts val="600"/>
              </a:spcAft>
              <a:buClrTx/>
              <a:buSzTx/>
              <a:buFont typeface="Arial" panose="020B0604020202020204" pitchFamily="34" charset="0"/>
              <a:buChar char="•"/>
              <a:tabLst/>
            </a:pPr>
            <a:r>
              <a:rPr lang="en-US" altLang="en-CY" sz="1700" dirty="0">
                <a:latin typeface="+mj-lt"/>
              </a:rPr>
              <a:t>Installation of a BMS system since 2025</a:t>
            </a:r>
            <a:endParaRPr kumimoji="0" lang="en-US" altLang="en-CY" sz="1700" b="0" i="0" u="none" strike="noStrike" cap="none" normalizeH="0" baseline="0" dirty="0">
              <a:ln>
                <a:noFill/>
              </a:ln>
              <a:effectLst/>
              <a:latin typeface="+mj-lt"/>
            </a:endParaRPr>
          </a:p>
        </p:txBody>
      </p:sp>
      <p:pic>
        <p:nvPicPr>
          <p:cNvPr id="4098" name="Picture 2" descr="880+ Sustainability Sustainable City Banner Stock Illustrations,  Royalty-Free Vector Graphics &amp; Clip Art - iStock">
            <a:extLst>
              <a:ext uri="{FF2B5EF4-FFF2-40B4-BE49-F238E27FC236}">
                <a16:creationId xmlns:a16="http://schemas.microsoft.com/office/drawing/2014/main" id="{2FC61CFA-2BB2-6A08-61A0-36EFD582FF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070" b="22092"/>
          <a:stretch/>
        </p:blipFill>
        <p:spPr bwMode="auto">
          <a:xfrm>
            <a:off x="6099048" y="2679173"/>
            <a:ext cx="5458968" cy="1499653"/>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17">
            <a:extLst>
              <a:ext uri="{FF2B5EF4-FFF2-40B4-BE49-F238E27FC236}">
                <a16:creationId xmlns:a16="http://schemas.microsoft.com/office/drawing/2014/main" id="{70E87E88-9572-07DF-1087-39D6835FB715}"/>
              </a:ext>
            </a:extLst>
          </p:cNvPr>
          <p:cNvSpPr txBox="1">
            <a:spLocks noGrp="1"/>
          </p:cNvSpPr>
          <p:nvPr>
            <p:ph type="title"/>
          </p:nvPr>
        </p:nvSpPr>
        <p:spPr>
          <a:xfrm>
            <a:off x="630936" y="640080"/>
            <a:ext cx="4818888" cy="1481328"/>
          </a:xfrm>
          <a:prstGeom prst="rect">
            <a:avLst/>
          </a:prstGeom>
        </p:spPr>
        <p:txBody>
          <a:bodyPr vert="horz" lIns="91440" tIns="45720" rIns="91440" bIns="45720" rtlCol="0" anchor="b">
            <a:normAutofit/>
          </a:bodyPr>
          <a:lstStyle/>
          <a:p>
            <a:pPr marL="12700"/>
            <a:r>
              <a:rPr lang="en-US" sz="4000" b="1" kern="1200" spc="85" dirty="0">
                <a:solidFill>
                  <a:schemeClr val="tx1"/>
                </a:solidFill>
                <a:effectLst>
                  <a:outerShdw blurRad="38100" dist="38100" dir="2700000" algn="tl">
                    <a:srgbClr val="000000">
                      <a:alpha val="43137"/>
                    </a:srgbClr>
                  </a:outerShdw>
                </a:effectLst>
                <a:latin typeface="+mj-lt"/>
                <a:ea typeface="+mj-ea"/>
                <a:cs typeface="+mj-cs"/>
              </a:rPr>
              <a:t>Sustainability Activities</a:t>
            </a:r>
            <a:endParaRPr lang="en-US" sz="4000" b="1" kern="1200" dirty="0">
              <a:solidFill>
                <a:schemeClr val="tx1"/>
              </a:solidFill>
              <a:effectLst>
                <a:outerShdw blurRad="38100" dist="38100" dir="2700000" algn="tl">
                  <a:srgbClr val="000000">
                    <a:alpha val="43137"/>
                  </a:srgbClr>
                </a:outerShdw>
              </a:effectLst>
              <a:latin typeface="+mj-lt"/>
              <a:ea typeface="+mj-ea"/>
              <a:cs typeface="+mj-cs"/>
            </a:endParaRPr>
          </a:p>
        </p:txBody>
      </p:sp>
      <p:sp>
        <p:nvSpPr>
          <p:cNvPr id="65"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30936" y="2660904"/>
            <a:ext cx="5007864" cy="3871684"/>
          </a:xfrm>
          <a:prstGeom prst="rect">
            <a:avLst/>
          </a:prstGeom>
        </p:spPr>
        <p:txBody>
          <a:bodyPr vert="horz" lIns="91440" tIns="45720" rIns="91440" bIns="45720" rtlCol="0" anchor="t">
            <a:normAutofit/>
          </a:bodyPr>
          <a:lstStyle/>
          <a:p>
            <a:pPr marL="28575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CY" sz="1400" b="0" i="0" u="none" strike="noStrike" cap="none" normalizeH="0" baseline="0" dirty="0">
                <a:ln>
                  <a:noFill/>
                </a:ln>
                <a:effectLst/>
                <a:latin typeface="+mj-lt"/>
              </a:rPr>
              <a:t>Bulk chemicals are purchased, and containers are returned to suppliers.</a:t>
            </a:r>
          </a:p>
          <a:p>
            <a:pPr marL="28575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CY" sz="1400" b="0" i="0" u="none" strike="noStrike" cap="none" normalizeH="0" baseline="0" dirty="0">
                <a:ln>
                  <a:noFill/>
                </a:ln>
                <a:effectLst/>
                <a:latin typeface="+mj-lt"/>
              </a:rPr>
              <a:t>Liquid and solid waste are handled by licensed suppliers and recyclers.</a:t>
            </a:r>
          </a:p>
          <a:p>
            <a:pPr marL="28575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CY" sz="1400" b="0" i="0" u="none" strike="noStrike" cap="none" normalizeH="0" baseline="0" dirty="0">
                <a:ln>
                  <a:noFill/>
                </a:ln>
                <a:effectLst/>
                <a:latin typeface="+mj-lt"/>
              </a:rPr>
              <a:t>Organic waste is recycled using specialized equipment. </a:t>
            </a:r>
          </a:p>
          <a:p>
            <a:pPr marL="28575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CY" sz="1400" b="0" i="0" u="none" strike="noStrike" cap="none" normalizeH="0" baseline="0" dirty="0">
                <a:ln>
                  <a:noFill/>
                </a:ln>
                <a:effectLst/>
                <a:latin typeface="+mj-lt"/>
              </a:rPr>
              <a:t>Towel and linen exchange policy saves water, chemicals, and electricity.</a:t>
            </a:r>
          </a:p>
          <a:p>
            <a:pPr marL="28575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CY" sz="1400" b="0" i="0" u="none" strike="noStrike" cap="none" normalizeH="0" baseline="0" dirty="0">
                <a:ln>
                  <a:noFill/>
                </a:ln>
                <a:effectLst/>
                <a:latin typeface="+mj-lt"/>
              </a:rPr>
              <a:t>Plastic use reduced by 80% since 2019; paper straws, reusable plastic, and stainless-steel cutlery are used. </a:t>
            </a:r>
          </a:p>
          <a:p>
            <a:pPr marL="28575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CY" sz="1400" b="0" i="0" u="none" strike="noStrike" cap="none" normalizeH="0" baseline="0" dirty="0">
                <a:ln>
                  <a:noFill/>
                </a:ln>
                <a:effectLst/>
                <a:latin typeface="+mj-lt"/>
              </a:rPr>
              <a:t>New shampoo and soap dispensers</a:t>
            </a:r>
          </a:p>
          <a:p>
            <a:pPr marL="28575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CY" sz="1400" b="0" i="0" u="none" strike="noStrike" cap="none" normalizeH="0" baseline="0" dirty="0">
                <a:ln>
                  <a:noFill/>
                </a:ln>
                <a:effectLst/>
                <a:latin typeface="+mj-lt"/>
              </a:rPr>
              <a:t>Local dishes and herbs, like kolokasi and mint for mojitos, are promoted on the menu.</a:t>
            </a:r>
          </a:p>
          <a:p>
            <a:pPr marL="28575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CY" sz="1400" b="0" i="0" u="none" strike="noStrike" cap="none" normalizeH="0" baseline="0" dirty="0">
                <a:ln>
                  <a:noFill/>
                </a:ln>
                <a:effectLst/>
                <a:latin typeface="+mj-lt"/>
              </a:rPr>
              <a:t>Employees receive sustainability training; guests and staff are informed via social media, flyers, and the environmental board.</a:t>
            </a:r>
          </a:p>
        </p:txBody>
      </p:sp>
      <p:pic>
        <p:nvPicPr>
          <p:cNvPr id="5" name="Picture 2" descr="880+ Sustainability Sustainable City Banner Stock Illustrations,  Royalty-Free Vector Graphics &amp; Clip Art - iStock">
            <a:extLst>
              <a:ext uri="{FF2B5EF4-FFF2-40B4-BE49-F238E27FC236}">
                <a16:creationId xmlns:a16="http://schemas.microsoft.com/office/drawing/2014/main" id="{47B896F1-7556-FED4-1D68-22E8AD76A9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0689"/>
          <a:stretch>
            <a:fillRect/>
          </a:stretch>
        </p:blipFill>
        <p:spPr bwMode="auto">
          <a:xfrm>
            <a:off x="6099048" y="1493158"/>
            <a:ext cx="5458968" cy="3871684"/>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78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bottles of liquid and soap on a shelf&#10;&#10;AI-generated content may be incorrect.">
            <a:extLst>
              <a:ext uri="{FF2B5EF4-FFF2-40B4-BE49-F238E27FC236}">
                <a16:creationId xmlns:a16="http://schemas.microsoft.com/office/drawing/2014/main" id="{265402FB-3755-50D0-F44D-38AF0BC957A9}"/>
              </a:ext>
            </a:extLst>
          </p:cNvPr>
          <p:cNvPicPr>
            <a:picLocks noChangeAspect="1"/>
          </p:cNvPicPr>
          <p:nvPr/>
        </p:nvPicPr>
        <p:blipFill>
          <a:blip r:embed="rId2" cstate="print">
            <a:extLst>
              <a:ext uri="{28A0092B-C50C-407E-A947-70E740481C1C}">
                <a14:useLocalDpi xmlns:a14="http://schemas.microsoft.com/office/drawing/2010/main" val="0"/>
              </a:ext>
            </a:extLst>
          </a:blip>
          <a:srcRect l="8358" t="3858" r="13401" b="3858"/>
          <a:stretch>
            <a:fillRect/>
          </a:stretch>
        </p:blipFill>
        <p:spPr>
          <a:xfrm>
            <a:off x="643467" y="1087078"/>
            <a:ext cx="5294716" cy="4683843"/>
          </a:xfrm>
          <a:prstGeom prst="rect">
            <a:avLst/>
          </a:prstGeom>
          <a:effectLst>
            <a:softEdge rad="63500"/>
          </a:effectLst>
        </p:spPr>
      </p:pic>
      <p:cxnSp>
        <p:nvCxnSpPr>
          <p:cNvPr id="33" name="Straight Connector 32">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4" name="Picture 3" descr="A group of plastic containers with yellow liquid in them&#10;&#10;AI-generated content may be incorrect.">
            <a:extLst>
              <a:ext uri="{FF2B5EF4-FFF2-40B4-BE49-F238E27FC236}">
                <a16:creationId xmlns:a16="http://schemas.microsoft.com/office/drawing/2014/main" id="{E21CA3C6-B41D-5C6F-E4E6-895FA2B37B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09" r="7612" b="3"/>
          <a:stretch>
            <a:fillRect/>
          </a:stretch>
        </p:blipFill>
        <p:spPr>
          <a:xfrm>
            <a:off x="6253817" y="1087078"/>
            <a:ext cx="5294715" cy="4683843"/>
          </a:xfrm>
          <a:prstGeom prst="rect">
            <a:avLst/>
          </a:prstGeom>
          <a:effectLst>
            <a:softEdge rad="63500"/>
          </a:effectLst>
        </p:spPr>
      </p:pic>
    </p:spTree>
    <p:extLst>
      <p:ext uri="{BB962C8B-B14F-4D97-AF65-F5344CB8AC3E}">
        <p14:creationId xmlns:p14="http://schemas.microsoft.com/office/powerpoint/2010/main" val="1621863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38CB19FB-7C96-4FEC-9331-E826E4E36C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each with a small island in the water&#10;&#10;AI-generated content may be incorrect.">
            <a:extLst>
              <a:ext uri="{FF2B5EF4-FFF2-40B4-BE49-F238E27FC236}">
                <a16:creationId xmlns:a16="http://schemas.microsoft.com/office/drawing/2014/main" id="{EF6471DA-6555-EE53-C590-A49C480FFE2E}"/>
              </a:ext>
            </a:extLst>
          </p:cNvPr>
          <p:cNvPicPr>
            <a:picLocks noChangeAspect="1"/>
          </p:cNvPicPr>
          <p:nvPr/>
        </p:nvPicPr>
        <p:blipFill>
          <a:blip r:embed="rId2"/>
          <a:srcRect l="9040" r="9523"/>
          <a:stretch>
            <a:fillRect/>
          </a:stretch>
        </p:blipFill>
        <p:spPr>
          <a:xfrm>
            <a:off x="838200" y="-3810"/>
            <a:ext cx="9928860" cy="6858001"/>
          </a:xfrm>
          <a:prstGeom prst="rect">
            <a:avLst/>
          </a:prstGeom>
        </p:spPr>
      </p:pic>
      <p:grpSp>
        <p:nvGrpSpPr>
          <p:cNvPr id="23" name="Group 22">
            <a:extLst>
              <a:ext uri="{FF2B5EF4-FFF2-40B4-BE49-F238E27FC236}">
                <a16:creationId xmlns:a16="http://schemas.microsoft.com/office/drawing/2014/main" id="{DF071BB7-867E-46A9-A7C2-3FCB28CB8F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810"/>
            <a:ext cx="12192000" cy="6858000"/>
            <a:chOff x="0" y="-3810"/>
            <a:chExt cx="12192000" cy="6858000"/>
          </a:xfrm>
        </p:grpSpPr>
        <p:sp>
          <p:nvSpPr>
            <p:cNvPr id="24" name="Freeform: Shape 23">
              <a:extLst>
                <a:ext uri="{FF2B5EF4-FFF2-40B4-BE49-F238E27FC236}">
                  <a16:creationId xmlns:a16="http://schemas.microsoft.com/office/drawing/2014/main" id="{6FF0FCAE-6984-42EA-83CB-9F69F24A3E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4102025 w 8273365"/>
                <a:gd name="connsiteY0" fmla="*/ 169161 h 6858000"/>
                <a:gd name="connsiteX1" fmla="*/ 1827641 w 8273365"/>
                <a:gd name="connsiteY1" fmla="*/ 1129498 h 6858000"/>
                <a:gd name="connsiteX2" fmla="*/ 1132950 w 8273365"/>
                <a:gd name="connsiteY2" fmla="*/ 2178191 h 6858000"/>
                <a:gd name="connsiteX3" fmla="*/ 877835 w 8273365"/>
                <a:gd name="connsiteY3" fmla="*/ 3466345 h 6858000"/>
                <a:gd name="connsiteX4" fmla="*/ 1089650 w 8273365"/>
                <a:gd name="connsiteY4" fmla="*/ 4644934 h 6858000"/>
                <a:gd name="connsiteX5" fmla="*/ 1672144 w 8273365"/>
                <a:gd name="connsiteY5" fmla="*/ 5633505 h 6858000"/>
                <a:gd name="connsiteX6" fmla="*/ 2747751 w 8273365"/>
                <a:gd name="connsiteY6" fmla="*/ 6459556 h 6858000"/>
                <a:gd name="connsiteX7" fmla="*/ 4102171 w 8273365"/>
                <a:gd name="connsiteY7" fmla="*/ 6763529 h 6858000"/>
                <a:gd name="connsiteX8" fmla="*/ 5506765 w 8273365"/>
                <a:gd name="connsiteY8" fmla="*/ 5818405 h 6858000"/>
                <a:gd name="connsiteX9" fmla="*/ 5914160 w 8273365"/>
                <a:gd name="connsiteY9" fmla="*/ 5382925 h 6858000"/>
                <a:gd name="connsiteX10" fmla="*/ 6891758 w 8273365"/>
                <a:gd name="connsiteY10" fmla="*/ 4677848 h 6858000"/>
                <a:gd name="connsiteX11" fmla="*/ 7158868 w 8273365"/>
                <a:gd name="connsiteY11" fmla="*/ 4511965 h 6858000"/>
                <a:gd name="connsiteX12" fmla="*/ 7306320 w 8273365"/>
                <a:gd name="connsiteY12" fmla="*/ 4179467 h 6858000"/>
                <a:gd name="connsiteX13" fmla="*/ 7315828 w 8273365"/>
                <a:gd name="connsiteY13" fmla="*/ 2884730 h 6858000"/>
                <a:gd name="connsiteX14" fmla="*/ 6704519 w 8273365"/>
                <a:gd name="connsiteY14" fmla="*/ 1640752 h 6858000"/>
                <a:gd name="connsiteX15" fmla="*/ 5471805 w 8273365"/>
                <a:gd name="connsiteY15" fmla="*/ 563096 h 6858000"/>
                <a:gd name="connsiteX16" fmla="*/ 4102025 w 8273365"/>
                <a:gd name="connsiteY16" fmla="*/ 169161 h 6858000"/>
                <a:gd name="connsiteX17" fmla="*/ 1815426 w 8273365"/>
                <a:gd name="connsiteY17" fmla="*/ 0 h 6858000"/>
                <a:gd name="connsiteX18" fmla="*/ 6228114 w 8273365"/>
                <a:gd name="connsiteY18" fmla="*/ 0 h 6858000"/>
                <a:gd name="connsiteX19" fmla="*/ 6378838 w 8273365"/>
                <a:gd name="connsiteY19" fmla="*/ 104569 h 6858000"/>
                <a:gd name="connsiteX20" fmla="*/ 8151535 w 8273365"/>
                <a:gd name="connsiteY20" fmla="*/ 4415712 h 6858000"/>
                <a:gd name="connsiteX21" fmla="*/ 6540097 w 8273365"/>
                <a:gd name="connsiteY21" fmla="*/ 5998038 h 6858000"/>
                <a:gd name="connsiteX22" fmla="*/ 5741125 w 8273365"/>
                <a:gd name="connsiteY22" fmla="*/ 6849976 h 6858000"/>
                <a:gd name="connsiteX23" fmla="*/ 5732797 w 8273365"/>
                <a:gd name="connsiteY23" fmla="*/ 6858000 h 6858000"/>
                <a:gd name="connsiteX24" fmla="*/ 1711956 w 8273365"/>
                <a:gd name="connsiteY24" fmla="*/ 6858000 h 6858000"/>
                <a:gd name="connsiteX25" fmla="*/ 1631859 w 8273365"/>
                <a:gd name="connsiteY25" fmla="*/ 6799706 h 6858000"/>
                <a:gd name="connsiteX26" fmla="*/ 1004515 w 8273365"/>
                <a:gd name="connsiteY26" fmla="*/ 6203417 h 6858000"/>
                <a:gd name="connsiteX27" fmla="*/ 0 w 8273365"/>
                <a:gd name="connsiteY27" fmla="*/ 3466345 h 6858000"/>
                <a:gd name="connsiteX28" fmla="*/ 1808555 w 8273365"/>
                <a:gd name="connsiteY28" fmla="*/ 44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273365" h="6858000">
                  <a:moveTo>
                    <a:pt x="4102025" y="169161"/>
                  </a:moveTo>
                  <a:cubicBezTo>
                    <a:pt x="3243792" y="169161"/>
                    <a:pt x="2435879" y="510143"/>
                    <a:pt x="1827641" y="1129498"/>
                  </a:cubicBezTo>
                  <a:cubicBezTo>
                    <a:pt x="1529958" y="1432447"/>
                    <a:pt x="1296200" y="1785278"/>
                    <a:pt x="1132950" y="2178191"/>
                  </a:cubicBezTo>
                  <a:cubicBezTo>
                    <a:pt x="963703" y="2585585"/>
                    <a:pt x="877835" y="3019017"/>
                    <a:pt x="877835" y="3466345"/>
                  </a:cubicBezTo>
                  <a:cubicBezTo>
                    <a:pt x="877835" y="3873007"/>
                    <a:pt x="949074" y="4269431"/>
                    <a:pt x="1089650" y="4644934"/>
                  </a:cubicBezTo>
                  <a:cubicBezTo>
                    <a:pt x="1225254" y="5007127"/>
                    <a:pt x="1421271" y="5339626"/>
                    <a:pt x="1672144" y="5633505"/>
                  </a:cubicBezTo>
                  <a:cubicBezTo>
                    <a:pt x="1968657" y="5980924"/>
                    <a:pt x="2340649" y="6266465"/>
                    <a:pt x="2747751" y="6459556"/>
                  </a:cubicBezTo>
                  <a:cubicBezTo>
                    <a:pt x="3172991" y="6661277"/>
                    <a:pt x="3628659" y="6763529"/>
                    <a:pt x="4102171" y="6763529"/>
                  </a:cubicBezTo>
                  <a:cubicBezTo>
                    <a:pt x="4621030" y="6763529"/>
                    <a:pt x="4940657" y="6439515"/>
                    <a:pt x="5506765" y="5818405"/>
                  </a:cubicBezTo>
                  <a:cubicBezTo>
                    <a:pt x="5636225" y="5676365"/>
                    <a:pt x="5770072" y="5529498"/>
                    <a:pt x="5914160" y="5382925"/>
                  </a:cubicBezTo>
                  <a:cubicBezTo>
                    <a:pt x="6290981" y="4999374"/>
                    <a:pt x="6638252" y="4813450"/>
                    <a:pt x="6891758" y="4677848"/>
                  </a:cubicBezTo>
                  <a:cubicBezTo>
                    <a:pt x="7016098" y="4611144"/>
                    <a:pt x="7114398" y="4558629"/>
                    <a:pt x="7158868" y="4511965"/>
                  </a:cubicBezTo>
                  <a:cubicBezTo>
                    <a:pt x="7208604" y="4459742"/>
                    <a:pt x="7260974" y="4341693"/>
                    <a:pt x="7306320" y="4179467"/>
                  </a:cubicBezTo>
                  <a:cubicBezTo>
                    <a:pt x="7422466" y="3764174"/>
                    <a:pt x="7425540" y="3328547"/>
                    <a:pt x="7315828" y="2884730"/>
                  </a:cubicBezTo>
                  <a:cubicBezTo>
                    <a:pt x="7210506" y="2459197"/>
                    <a:pt x="6999129" y="2028984"/>
                    <a:pt x="6704519" y="1640752"/>
                  </a:cubicBezTo>
                  <a:cubicBezTo>
                    <a:pt x="6369826" y="1199861"/>
                    <a:pt x="5943562" y="827136"/>
                    <a:pt x="5471805" y="563096"/>
                  </a:cubicBezTo>
                  <a:cubicBezTo>
                    <a:pt x="5011311" y="305349"/>
                    <a:pt x="4537651" y="169161"/>
                    <a:pt x="4102025" y="169161"/>
                  </a:cubicBezTo>
                  <a:close/>
                  <a:moveTo>
                    <a:pt x="1815426" y="0"/>
                  </a:moveTo>
                  <a:lnTo>
                    <a:pt x="6228114" y="0"/>
                  </a:lnTo>
                  <a:lnTo>
                    <a:pt x="6378838" y="104569"/>
                  </a:lnTo>
                  <a:cubicBezTo>
                    <a:pt x="7701449" y="1070221"/>
                    <a:pt x="8614337" y="2759472"/>
                    <a:pt x="8151535" y="4415712"/>
                  </a:cubicBezTo>
                  <a:cubicBezTo>
                    <a:pt x="7841710" y="5524525"/>
                    <a:pt x="7282330" y="5242495"/>
                    <a:pt x="6540097" y="5998038"/>
                  </a:cubicBezTo>
                  <a:cubicBezTo>
                    <a:pt x="6261706" y="6281367"/>
                    <a:pt x="6008555" y="6583271"/>
                    <a:pt x="5741125" y="6849976"/>
                  </a:cubicBezTo>
                  <a:lnTo>
                    <a:pt x="5732797" y="6858000"/>
                  </a:lnTo>
                  <a:lnTo>
                    <a:pt x="1711956" y="6858000"/>
                  </a:lnTo>
                  <a:lnTo>
                    <a:pt x="1631859" y="6799706"/>
                  </a:lnTo>
                  <a:cubicBezTo>
                    <a:pt x="1402830" y="6623620"/>
                    <a:pt x="1192523" y="6423644"/>
                    <a:pt x="1004515" y="6203417"/>
                  </a:cubicBezTo>
                  <a:cubicBezTo>
                    <a:pt x="378870" y="5470546"/>
                    <a:pt x="0" y="4513427"/>
                    <a:pt x="0" y="3466345"/>
                  </a:cubicBezTo>
                  <a:cubicBezTo>
                    <a:pt x="0" y="2025290"/>
                    <a:pt x="717408" y="754744"/>
                    <a:pt x="1808555" y="448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FEEDAA96-38BD-4AC0-8E5F-CF74F5C71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1616062 w 8273365"/>
                <a:gd name="connsiteY0" fmla="*/ 0 h 6858000"/>
                <a:gd name="connsiteX1" fmla="*/ 3206514 w 8273365"/>
                <a:gd name="connsiteY1" fmla="*/ 0 h 6858000"/>
                <a:gd name="connsiteX2" fmla="*/ 3122517 w 8273365"/>
                <a:gd name="connsiteY2" fmla="*/ 23655 h 6858000"/>
                <a:gd name="connsiteX3" fmla="*/ 1723196 w 8273365"/>
                <a:gd name="connsiteY3" fmla="*/ 880747 h 6858000"/>
                <a:gd name="connsiteX4" fmla="*/ 997786 w 8273365"/>
                <a:gd name="connsiteY4" fmla="*/ 1975811 h 6858000"/>
                <a:gd name="connsiteX5" fmla="*/ 731408 w 8273365"/>
                <a:gd name="connsiteY5" fmla="*/ 3320136 h 6858000"/>
                <a:gd name="connsiteX6" fmla="*/ 952731 w 8273365"/>
                <a:gd name="connsiteY6" fmla="*/ 4550071 h 6858000"/>
                <a:gd name="connsiteX7" fmla="*/ 1560970 w 8273365"/>
                <a:gd name="connsiteY7" fmla="*/ 5582379 h 6858000"/>
                <a:gd name="connsiteX8" fmla="*/ 2685142 w 8273365"/>
                <a:gd name="connsiteY8" fmla="*/ 6445587 h 6858000"/>
                <a:gd name="connsiteX9" fmla="*/ 4102171 w 8273365"/>
                <a:gd name="connsiteY9" fmla="*/ 6763602 h 6858000"/>
                <a:gd name="connsiteX10" fmla="*/ 4840307 w 8273365"/>
                <a:gd name="connsiteY10" fmla="*/ 6518434 h 6858000"/>
                <a:gd name="connsiteX11" fmla="*/ 5614867 w 8273365"/>
                <a:gd name="connsiteY11" fmla="*/ 5770643 h 6858000"/>
                <a:gd name="connsiteX12" fmla="*/ 6018458 w 8273365"/>
                <a:gd name="connsiteY12" fmla="*/ 5339114 h 6858000"/>
                <a:gd name="connsiteX13" fmla="*/ 6960802 w 8273365"/>
                <a:gd name="connsiteY13" fmla="*/ 4660514 h 6858000"/>
                <a:gd name="connsiteX14" fmla="*/ 7264776 w 8273365"/>
                <a:gd name="connsiteY14" fmla="*/ 4466544 h 6858000"/>
                <a:gd name="connsiteX15" fmla="*/ 7447190 w 8273365"/>
                <a:gd name="connsiteY15" fmla="*/ 4072462 h 6858000"/>
                <a:gd name="connsiteX16" fmla="*/ 7457722 w 8273365"/>
                <a:gd name="connsiteY16" fmla="*/ 2703268 h 6858000"/>
                <a:gd name="connsiteX17" fmla="*/ 6820959 w 8273365"/>
                <a:gd name="connsiteY17" fmla="*/ 1406044 h 6858000"/>
                <a:gd name="connsiteX18" fmla="*/ 5543190 w 8273365"/>
                <a:gd name="connsiteY18" fmla="*/ 289185 h 6858000"/>
                <a:gd name="connsiteX19" fmla="*/ 4996775 w 8273365"/>
                <a:gd name="connsiteY19" fmla="*/ 40060 h 6858000"/>
                <a:gd name="connsiteX20" fmla="*/ 4871645 w 8273365"/>
                <a:gd name="connsiteY20" fmla="*/ 0 h 6858000"/>
                <a:gd name="connsiteX21" fmla="*/ 6433093 w 8273365"/>
                <a:gd name="connsiteY21" fmla="*/ 0 h 6858000"/>
                <a:gd name="connsiteX22" fmla="*/ 6564891 w 8273365"/>
                <a:gd name="connsiteY22" fmla="*/ 101152 h 6858000"/>
                <a:gd name="connsiteX23" fmla="*/ 8151535 w 8273365"/>
                <a:gd name="connsiteY23" fmla="*/ 4269504 h 6858000"/>
                <a:gd name="connsiteX24" fmla="*/ 6540097 w 8273365"/>
                <a:gd name="connsiteY24" fmla="*/ 5851830 h 6858000"/>
                <a:gd name="connsiteX25" fmla="*/ 5606037 w 8273365"/>
                <a:gd name="connsiteY25" fmla="*/ 6833938 h 6858000"/>
                <a:gd name="connsiteX26" fmla="*/ 5578888 w 8273365"/>
                <a:gd name="connsiteY26" fmla="*/ 6858000 h 6858000"/>
                <a:gd name="connsiteX27" fmla="*/ 1925521 w 8273365"/>
                <a:gd name="connsiteY27" fmla="*/ 6858000 h 6858000"/>
                <a:gd name="connsiteX28" fmla="*/ 1807085 w 8273365"/>
                <a:gd name="connsiteY28" fmla="*/ 6781026 h 6858000"/>
                <a:gd name="connsiteX29" fmla="*/ 1004515 w 8273365"/>
                <a:gd name="connsiteY29" fmla="*/ 6057209 h 6858000"/>
                <a:gd name="connsiteX30" fmla="*/ 0 w 8273365"/>
                <a:gd name="connsiteY30" fmla="*/ 3320136 h 6858000"/>
                <a:gd name="connsiteX31" fmla="*/ 1492767 w 8273365"/>
                <a:gd name="connsiteY31" fmla="*/ 9861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73365" h="6858000">
                  <a:moveTo>
                    <a:pt x="1616062" y="0"/>
                  </a:moveTo>
                  <a:lnTo>
                    <a:pt x="3206514" y="0"/>
                  </a:lnTo>
                  <a:lnTo>
                    <a:pt x="3122517" y="23655"/>
                  </a:lnTo>
                  <a:cubicBezTo>
                    <a:pt x="2599902" y="185042"/>
                    <a:pt x="2120807" y="476097"/>
                    <a:pt x="1723196" y="880747"/>
                  </a:cubicBezTo>
                  <a:cubicBezTo>
                    <a:pt x="1412348" y="1197008"/>
                    <a:pt x="1168351" y="1565490"/>
                    <a:pt x="997786" y="1975811"/>
                  </a:cubicBezTo>
                  <a:cubicBezTo>
                    <a:pt x="821078" y="2401050"/>
                    <a:pt x="731408" y="2853352"/>
                    <a:pt x="731408" y="3320136"/>
                  </a:cubicBezTo>
                  <a:cubicBezTo>
                    <a:pt x="731408" y="3744353"/>
                    <a:pt x="805864" y="4158182"/>
                    <a:pt x="952731" y="4550071"/>
                  </a:cubicBezTo>
                  <a:cubicBezTo>
                    <a:pt x="1094331" y="4928208"/>
                    <a:pt x="1298980" y="5275627"/>
                    <a:pt x="1560970" y="5582379"/>
                  </a:cubicBezTo>
                  <a:cubicBezTo>
                    <a:pt x="1870793" y="5945304"/>
                    <a:pt x="2259610" y="6243718"/>
                    <a:pt x="2685142" y="6445587"/>
                  </a:cubicBezTo>
                  <a:cubicBezTo>
                    <a:pt x="3130131" y="6656669"/>
                    <a:pt x="3606861" y="6763602"/>
                    <a:pt x="4102171" y="6763602"/>
                  </a:cubicBezTo>
                  <a:cubicBezTo>
                    <a:pt x="4371914" y="6763602"/>
                    <a:pt x="4599528" y="6687974"/>
                    <a:pt x="4840307" y="6518434"/>
                  </a:cubicBezTo>
                  <a:cubicBezTo>
                    <a:pt x="5099811" y="6335729"/>
                    <a:pt x="5349951" y="6061159"/>
                    <a:pt x="5614867" y="5770643"/>
                  </a:cubicBezTo>
                  <a:cubicBezTo>
                    <a:pt x="5743449" y="5629628"/>
                    <a:pt x="5876273" y="5483786"/>
                    <a:pt x="6018458" y="5339114"/>
                  </a:cubicBezTo>
                  <a:cubicBezTo>
                    <a:pt x="6379773" y="4971361"/>
                    <a:pt x="6715635" y="4791728"/>
                    <a:pt x="6960802" y="4660514"/>
                  </a:cubicBezTo>
                  <a:cubicBezTo>
                    <a:pt x="7116154" y="4577280"/>
                    <a:pt x="7206994" y="4527251"/>
                    <a:pt x="7264776" y="4466544"/>
                  </a:cubicBezTo>
                  <a:cubicBezTo>
                    <a:pt x="7332650" y="4395306"/>
                    <a:pt x="7394089" y="4262628"/>
                    <a:pt x="7447190" y="4072462"/>
                  </a:cubicBezTo>
                  <a:cubicBezTo>
                    <a:pt x="7570066" y="3632594"/>
                    <a:pt x="7573576" y="3171954"/>
                    <a:pt x="7457722" y="2703268"/>
                  </a:cubicBezTo>
                  <a:cubicBezTo>
                    <a:pt x="7347718" y="2258572"/>
                    <a:pt x="7127565" y="1810073"/>
                    <a:pt x="6820959" y="1406044"/>
                  </a:cubicBezTo>
                  <a:cubicBezTo>
                    <a:pt x="6474271" y="949207"/>
                    <a:pt x="6032355" y="563024"/>
                    <a:pt x="5543190" y="289185"/>
                  </a:cubicBezTo>
                  <a:cubicBezTo>
                    <a:pt x="5362386" y="187977"/>
                    <a:pt x="5179299" y="104665"/>
                    <a:pt x="4996775" y="40060"/>
                  </a:cubicBezTo>
                  <a:lnTo>
                    <a:pt x="4871645" y="0"/>
                  </a:lnTo>
                  <a:lnTo>
                    <a:pt x="6433093" y="0"/>
                  </a:lnTo>
                  <a:lnTo>
                    <a:pt x="6564891" y="101152"/>
                  </a:lnTo>
                  <a:cubicBezTo>
                    <a:pt x="7785271" y="1084819"/>
                    <a:pt x="8592299" y="2692132"/>
                    <a:pt x="8151535" y="4269504"/>
                  </a:cubicBezTo>
                  <a:cubicBezTo>
                    <a:pt x="7841710" y="5378317"/>
                    <a:pt x="7282330" y="5096287"/>
                    <a:pt x="6540097" y="5851830"/>
                  </a:cubicBezTo>
                  <a:cubicBezTo>
                    <a:pt x="6215307" y="6182380"/>
                    <a:pt x="5924872" y="6538214"/>
                    <a:pt x="5606037" y="6833938"/>
                  </a:cubicBezTo>
                  <a:lnTo>
                    <a:pt x="5578888" y="6858000"/>
                  </a:lnTo>
                  <a:lnTo>
                    <a:pt x="1925521" y="6858000"/>
                  </a:lnTo>
                  <a:lnTo>
                    <a:pt x="1807085" y="6781026"/>
                  </a:lnTo>
                  <a:cubicBezTo>
                    <a:pt x="1509378" y="6576133"/>
                    <a:pt x="1239525" y="6332492"/>
                    <a:pt x="1004515" y="6057209"/>
                  </a:cubicBezTo>
                  <a:cubicBezTo>
                    <a:pt x="378870" y="5324338"/>
                    <a:pt x="0" y="4367220"/>
                    <a:pt x="0" y="3320136"/>
                  </a:cubicBezTo>
                  <a:cubicBezTo>
                    <a:pt x="0" y="2023187"/>
                    <a:pt x="581101" y="864350"/>
                    <a:pt x="1492767" y="98612"/>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D000679E-B592-4134-AC05-8EC80BBC4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37594" y="-3810"/>
              <a:ext cx="8219860" cy="6858000"/>
            </a:xfrm>
            <a:custGeom>
              <a:avLst/>
              <a:gdLst>
                <a:gd name="connsiteX0" fmla="*/ 5534366 w 8219860"/>
                <a:gd name="connsiteY0" fmla="*/ 0 h 6858000"/>
                <a:gd name="connsiteX1" fmla="*/ 6263243 w 8219860"/>
                <a:gd name="connsiteY1" fmla="*/ 0 h 6858000"/>
                <a:gd name="connsiteX2" fmla="*/ 6295307 w 8219860"/>
                <a:gd name="connsiteY2" fmla="*/ 21377 h 6858000"/>
                <a:gd name="connsiteX3" fmla="*/ 6907056 w 8219860"/>
                <a:gd name="connsiteY3" fmla="*/ 522976 h 6858000"/>
                <a:gd name="connsiteX4" fmla="*/ 7434107 w 8219860"/>
                <a:gd name="connsiteY4" fmla="*/ 1119513 h 6858000"/>
                <a:gd name="connsiteX5" fmla="*/ 7856130 w 8219860"/>
                <a:gd name="connsiteY5" fmla="*/ 1802940 h 6858000"/>
                <a:gd name="connsiteX6" fmla="*/ 8019380 w 8219860"/>
                <a:gd name="connsiteY6" fmla="*/ 2174201 h 6858000"/>
                <a:gd name="connsiteX7" fmla="*/ 8054634 w 8219860"/>
                <a:gd name="connsiteY7" fmla="*/ 2269723 h 6858000"/>
                <a:gd name="connsiteX8" fmla="*/ 8086962 w 8219860"/>
                <a:gd name="connsiteY8" fmla="*/ 2366562 h 6858000"/>
                <a:gd name="connsiteX9" fmla="*/ 8115633 w 8219860"/>
                <a:gd name="connsiteY9" fmla="*/ 2464717 h 6858000"/>
                <a:gd name="connsiteX10" fmla="*/ 8140794 w 8219860"/>
                <a:gd name="connsiteY10" fmla="*/ 2563895 h 6858000"/>
                <a:gd name="connsiteX11" fmla="*/ 8218615 w 8219860"/>
                <a:gd name="connsiteY11" fmla="*/ 3378975 h 6858000"/>
                <a:gd name="connsiteX12" fmla="*/ 8175170 w 8219860"/>
                <a:gd name="connsiteY12" fmla="*/ 3786370 h 6858000"/>
                <a:gd name="connsiteX13" fmla="*/ 8073943 w 8219860"/>
                <a:gd name="connsiteY13" fmla="*/ 4180891 h 6858000"/>
                <a:gd name="connsiteX14" fmla="*/ 7939071 w 8219860"/>
                <a:gd name="connsiteY14" fmla="*/ 4562246 h 6858000"/>
                <a:gd name="connsiteX15" fmla="*/ 7854229 w 8219860"/>
                <a:gd name="connsiteY15" fmla="*/ 4751828 h 6858000"/>
                <a:gd name="connsiteX16" fmla="*/ 7745102 w 8219860"/>
                <a:gd name="connsiteY16" fmla="*/ 4936435 h 6858000"/>
                <a:gd name="connsiteX17" fmla="*/ 7605403 w 8219860"/>
                <a:gd name="connsiteY17" fmla="*/ 5106852 h 6858000"/>
                <a:gd name="connsiteX18" fmla="*/ 7524949 w 8219860"/>
                <a:gd name="connsiteY18" fmla="*/ 5182481 h 6858000"/>
                <a:gd name="connsiteX19" fmla="*/ 7440106 w 8219860"/>
                <a:gd name="connsiteY19" fmla="*/ 5250208 h 6858000"/>
                <a:gd name="connsiteX20" fmla="*/ 7101758 w 8219860"/>
                <a:gd name="connsiteY20" fmla="*/ 5463633 h 6858000"/>
                <a:gd name="connsiteX21" fmla="*/ 6804366 w 8219860"/>
                <a:gd name="connsiteY21" fmla="*/ 5657895 h 6858000"/>
                <a:gd name="connsiteX22" fmla="*/ 6671103 w 8219860"/>
                <a:gd name="connsiteY22" fmla="*/ 5765704 h 6858000"/>
                <a:gd name="connsiteX23" fmla="*/ 6545887 w 8219860"/>
                <a:gd name="connsiteY23" fmla="*/ 5882583 h 6858000"/>
                <a:gd name="connsiteX24" fmla="*/ 6485473 w 8219860"/>
                <a:gd name="connsiteY24" fmla="*/ 5945046 h 6858000"/>
                <a:gd name="connsiteX25" fmla="*/ 6423303 w 8219860"/>
                <a:gd name="connsiteY25" fmla="*/ 6011604 h 6858000"/>
                <a:gd name="connsiteX26" fmla="*/ 6298672 w 8219860"/>
                <a:gd name="connsiteY26" fmla="*/ 6146768 h 6858000"/>
                <a:gd name="connsiteX27" fmla="*/ 6040923 w 8219860"/>
                <a:gd name="connsiteY27" fmla="*/ 6418997 h 6858000"/>
                <a:gd name="connsiteX28" fmla="*/ 5907662 w 8219860"/>
                <a:gd name="connsiteY28" fmla="*/ 6555769 h 6858000"/>
                <a:gd name="connsiteX29" fmla="*/ 5769864 w 8219860"/>
                <a:gd name="connsiteY29" fmla="*/ 6691081 h 6858000"/>
                <a:gd name="connsiteX30" fmla="*/ 5581270 w 8219860"/>
                <a:gd name="connsiteY30" fmla="*/ 6858000 h 6858000"/>
                <a:gd name="connsiteX31" fmla="*/ 5057635 w 8219860"/>
                <a:gd name="connsiteY31" fmla="*/ 6858000 h 6858000"/>
                <a:gd name="connsiteX32" fmla="*/ 5112401 w 8219860"/>
                <a:gd name="connsiteY32" fmla="*/ 6812805 h 6858000"/>
                <a:gd name="connsiteX33" fmla="*/ 5241495 w 8219860"/>
                <a:gd name="connsiteY33" fmla="*/ 6689617 h 6858000"/>
                <a:gd name="connsiteX34" fmla="*/ 5485639 w 8219860"/>
                <a:gd name="connsiteY34" fmla="*/ 6421192 h 6858000"/>
                <a:gd name="connsiteX35" fmla="*/ 5603981 w 8219860"/>
                <a:gd name="connsiteY35" fmla="*/ 6279592 h 6858000"/>
                <a:gd name="connsiteX36" fmla="*/ 5722615 w 8219860"/>
                <a:gd name="connsiteY36" fmla="*/ 6135503 h 6858000"/>
                <a:gd name="connsiteX37" fmla="*/ 5967636 w 8219860"/>
                <a:gd name="connsiteY37" fmla="*/ 5845135 h 6858000"/>
                <a:gd name="connsiteX38" fmla="*/ 6099583 w 8219860"/>
                <a:gd name="connsiteY38" fmla="*/ 5703828 h 6858000"/>
                <a:gd name="connsiteX39" fmla="*/ 6168189 w 8219860"/>
                <a:gd name="connsiteY39" fmla="*/ 5634490 h 6858000"/>
                <a:gd name="connsiteX40" fmla="*/ 6241769 w 8219860"/>
                <a:gd name="connsiteY40" fmla="*/ 5564129 h 6858000"/>
                <a:gd name="connsiteX41" fmla="*/ 6567684 w 8219860"/>
                <a:gd name="connsiteY41" fmla="*/ 5312962 h 6858000"/>
                <a:gd name="connsiteX42" fmla="*/ 6918466 w 8219860"/>
                <a:gd name="connsiteY42" fmla="*/ 5121628 h 6858000"/>
                <a:gd name="connsiteX43" fmla="*/ 7084202 w 8219860"/>
                <a:gd name="connsiteY43" fmla="*/ 5039856 h 6858000"/>
                <a:gd name="connsiteX44" fmla="*/ 7231508 w 8219860"/>
                <a:gd name="connsiteY44" fmla="*/ 4955159 h 6858000"/>
                <a:gd name="connsiteX45" fmla="*/ 7455757 w 8219860"/>
                <a:gd name="connsiteY45" fmla="*/ 4736907 h 6858000"/>
                <a:gd name="connsiteX46" fmla="*/ 7597796 w 8219860"/>
                <a:gd name="connsiteY46" fmla="*/ 4437761 h 6858000"/>
                <a:gd name="connsiteX47" fmla="*/ 7667720 w 8219860"/>
                <a:gd name="connsiteY47" fmla="*/ 4093562 h 6858000"/>
                <a:gd name="connsiteX48" fmla="*/ 7680008 w 8219860"/>
                <a:gd name="connsiteY48" fmla="*/ 3742632 h 6858000"/>
                <a:gd name="connsiteX49" fmla="*/ 7657188 w 8219860"/>
                <a:gd name="connsiteY49" fmla="*/ 3396237 h 6858000"/>
                <a:gd name="connsiteX50" fmla="*/ 7604818 w 8219860"/>
                <a:gd name="connsiteY50" fmla="*/ 3055255 h 6858000"/>
                <a:gd name="connsiteX51" fmla="*/ 7522900 w 8219860"/>
                <a:gd name="connsiteY51" fmla="*/ 2720270 h 6858000"/>
                <a:gd name="connsiteX52" fmla="*/ 7299968 w 8219860"/>
                <a:gd name="connsiteY52" fmla="*/ 2062442 h 6858000"/>
                <a:gd name="connsiteX53" fmla="*/ 6971566 w 8219860"/>
                <a:gd name="connsiteY53" fmla="*/ 1438698 h 6858000"/>
                <a:gd name="connsiteX54" fmla="*/ 6771307 w 8219860"/>
                <a:gd name="connsiteY54" fmla="*/ 1144380 h 6858000"/>
                <a:gd name="connsiteX55" fmla="*/ 6547935 w 8219860"/>
                <a:gd name="connsiteY55" fmla="*/ 865129 h 6858000"/>
                <a:gd name="connsiteX56" fmla="*/ 6037997 w 8219860"/>
                <a:gd name="connsiteY56" fmla="*/ 359872 h 6858000"/>
                <a:gd name="connsiteX57" fmla="*/ 5602369 w 8219860"/>
                <a:gd name="connsiteY57" fmla="*/ 40572 h 6858000"/>
                <a:gd name="connsiteX58" fmla="*/ 1689206 w 8219860"/>
                <a:gd name="connsiteY58" fmla="*/ 0 h 6858000"/>
                <a:gd name="connsiteX59" fmla="*/ 2580244 w 8219860"/>
                <a:gd name="connsiteY59" fmla="*/ 0 h 6858000"/>
                <a:gd name="connsiteX60" fmla="*/ 2556490 w 8219860"/>
                <a:gd name="connsiteY60" fmla="*/ 13997 h 6858000"/>
                <a:gd name="connsiteX61" fmla="*/ 2125407 w 8219860"/>
                <a:gd name="connsiteY61" fmla="*/ 323156 h 6858000"/>
                <a:gd name="connsiteX62" fmla="*/ 1859322 w 8219860"/>
                <a:gd name="connsiteY62" fmla="*/ 553842 h 6858000"/>
                <a:gd name="connsiteX63" fmla="*/ 1607425 w 8219860"/>
                <a:gd name="connsiteY63" fmla="*/ 799741 h 6858000"/>
                <a:gd name="connsiteX64" fmla="*/ 861829 w 8219860"/>
                <a:gd name="connsiteY64" fmla="*/ 1987400 h 6858000"/>
                <a:gd name="connsiteX65" fmla="*/ 661422 w 8219860"/>
                <a:gd name="connsiteY65" fmla="*/ 2660149 h 6858000"/>
                <a:gd name="connsiteX66" fmla="*/ 608323 w 8219860"/>
                <a:gd name="connsiteY66" fmla="*/ 3006544 h 6858000"/>
                <a:gd name="connsiteX67" fmla="*/ 584625 w 8219860"/>
                <a:gd name="connsiteY67" fmla="*/ 3355571 h 6858000"/>
                <a:gd name="connsiteX68" fmla="*/ 589891 w 8219860"/>
                <a:gd name="connsiteY68" fmla="*/ 3705330 h 6858000"/>
                <a:gd name="connsiteX69" fmla="*/ 623389 w 8219860"/>
                <a:gd name="connsiteY69" fmla="*/ 4053626 h 6858000"/>
                <a:gd name="connsiteX70" fmla="*/ 787078 w 8219860"/>
                <a:gd name="connsiteY70" fmla="*/ 4735736 h 6858000"/>
                <a:gd name="connsiteX71" fmla="*/ 1081251 w 8219860"/>
                <a:gd name="connsiteY71" fmla="*/ 5376742 h 6858000"/>
                <a:gd name="connsiteX72" fmla="*/ 1274196 w 8219860"/>
                <a:gd name="connsiteY72" fmla="*/ 5674278 h 6858000"/>
                <a:gd name="connsiteX73" fmla="*/ 1381274 w 8219860"/>
                <a:gd name="connsiteY73" fmla="*/ 5816170 h 6858000"/>
                <a:gd name="connsiteX74" fmla="*/ 1495959 w 8219860"/>
                <a:gd name="connsiteY74" fmla="*/ 5953677 h 6858000"/>
                <a:gd name="connsiteX75" fmla="*/ 2013356 w 8219860"/>
                <a:gd name="connsiteY75" fmla="*/ 6450448 h 6858000"/>
                <a:gd name="connsiteX76" fmla="*/ 2083865 w 8219860"/>
                <a:gd name="connsiteY76" fmla="*/ 6506327 h 6858000"/>
                <a:gd name="connsiteX77" fmla="*/ 2155688 w 8219860"/>
                <a:gd name="connsiteY77" fmla="*/ 6560744 h 6858000"/>
                <a:gd name="connsiteX78" fmla="*/ 2228537 w 8219860"/>
                <a:gd name="connsiteY78" fmla="*/ 6613844 h 6858000"/>
                <a:gd name="connsiteX79" fmla="*/ 2302700 w 8219860"/>
                <a:gd name="connsiteY79" fmla="*/ 6665190 h 6858000"/>
                <a:gd name="connsiteX80" fmla="*/ 2610915 w 8219860"/>
                <a:gd name="connsiteY80" fmla="*/ 6853454 h 6858000"/>
                <a:gd name="connsiteX81" fmla="*/ 2619731 w 8219860"/>
                <a:gd name="connsiteY81" fmla="*/ 6858000 h 6858000"/>
                <a:gd name="connsiteX82" fmla="*/ 1931408 w 8219860"/>
                <a:gd name="connsiteY82" fmla="*/ 6858000 h 6858000"/>
                <a:gd name="connsiteX83" fmla="*/ 1782231 w 8219860"/>
                <a:gd name="connsiteY83" fmla="*/ 6759101 h 6858000"/>
                <a:gd name="connsiteX84" fmla="*/ 1179844 w 8219860"/>
                <a:gd name="connsiteY84" fmla="*/ 6247262 h 6858000"/>
                <a:gd name="connsiteX85" fmla="*/ 677221 w 8219860"/>
                <a:gd name="connsiteY85" fmla="*/ 5628784 h 6858000"/>
                <a:gd name="connsiteX86" fmla="*/ 302740 w 8219860"/>
                <a:gd name="connsiteY86" fmla="*/ 4919612 h 6858000"/>
                <a:gd name="connsiteX87" fmla="*/ 71615 w 8219860"/>
                <a:gd name="connsiteY87" fmla="*/ 4147685 h 6858000"/>
                <a:gd name="connsiteX88" fmla="*/ 14420 w 8219860"/>
                <a:gd name="connsiteY88" fmla="*/ 3747313 h 6858000"/>
                <a:gd name="connsiteX89" fmla="*/ 815 w 8219860"/>
                <a:gd name="connsiteY89" fmla="*/ 3342991 h 6858000"/>
                <a:gd name="connsiteX90" fmla="*/ 29340 w 8219860"/>
                <a:gd name="connsiteY90" fmla="*/ 2939692 h 6858000"/>
                <a:gd name="connsiteX91" fmla="*/ 97946 w 8219860"/>
                <a:gd name="connsiteY91" fmla="*/ 2541660 h 6858000"/>
                <a:gd name="connsiteX92" fmla="*/ 341358 w 8219860"/>
                <a:gd name="connsiteY92" fmla="*/ 1774268 h 6858000"/>
                <a:gd name="connsiteX93" fmla="*/ 1212758 w 8219860"/>
                <a:gd name="connsiteY93" fmla="*/ 432721 h 6858000"/>
                <a:gd name="connsiteX94" fmla="*/ 1499908 w 8219860"/>
                <a:gd name="connsiteY94" fmla="*/ 150982 h 6858000"/>
                <a:gd name="connsiteX95" fmla="*/ 1655863 w 8219860"/>
                <a:gd name="connsiteY95" fmla="*/ 235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8219860" h="6858000">
                  <a:moveTo>
                    <a:pt x="5534366" y="0"/>
                  </a:moveTo>
                  <a:lnTo>
                    <a:pt x="6263243" y="0"/>
                  </a:lnTo>
                  <a:lnTo>
                    <a:pt x="6295307" y="21377"/>
                  </a:lnTo>
                  <a:cubicBezTo>
                    <a:pt x="6511218" y="172340"/>
                    <a:pt x="6716597" y="339247"/>
                    <a:pt x="6907056" y="522976"/>
                  </a:cubicBezTo>
                  <a:cubicBezTo>
                    <a:pt x="7097514" y="706706"/>
                    <a:pt x="7274807" y="905503"/>
                    <a:pt x="7434107" y="1119513"/>
                  </a:cubicBezTo>
                  <a:cubicBezTo>
                    <a:pt x="7593992" y="1333084"/>
                    <a:pt x="7735155" y="1562014"/>
                    <a:pt x="7856130" y="1802940"/>
                  </a:cubicBezTo>
                  <a:cubicBezTo>
                    <a:pt x="7916105" y="1923621"/>
                    <a:pt x="7970376" y="2047668"/>
                    <a:pt x="8019380" y="2174201"/>
                  </a:cubicBezTo>
                  <a:cubicBezTo>
                    <a:pt x="8031375" y="2205944"/>
                    <a:pt x="8043808" y="2237541"/>
                    <a:pt x="8054634" y="2269723"/>
                  </a:cubicBezTo>
                  <a:lnTo>
                    <a:pt x="8086962" y="2366562"/>
                  </a:lnTo>
                  <a:lnTo>
                    <a:pt x="8115633" y="2464717"/>
                  </a:lnTo>
                  <a:cubicBezTo>
                    <a:pt x="8124995" y="2497484"/>
                    <a:pt x="8132602" y="2530836"/>
                    <a:pt x="8140794" y="2563895"/>
                  </a:cubicBezTo>
                  <a:cubicBezTo>
                    <a:pt x="8203402" y="2829836"/>
                    <a:pt x="8225636" y="3105576"/>
                    <a:pt x="8218615" y="3378975"/>
                  </a:cubicBezTo>
                  <a:cubicBezTo>
                    <a:pt x="8214958" y="3515749"/>
                    <a:pt x="8200476" y="3652229"/>
                    <a:pt x="8175170" y="3786370"/>
                  </a:cubicBezTo>
                  <a:cubicBezTo>
                    <a:pt x="8149716" y="3920510"/>
                    <a:pt x="8114462" y="4052163"/>
                    <a:pt x="8073943" y="4180891"/>
                  </a:cubicBezTo>
                  <a:cubicBezTo>
                    <a:pt x="8033570" y="4309911"/>
                    <a:pt x="7990270" y="4435421"/>
                    <a:pt x="7939071" y="4562246"/>
                  </a:cubicBezTo>
                  <a:cubicBezTo>
                    <a:pt x="7913472" y="4625587"/>
                    <a:pt x="7885678" y="4688926"/>
                    <a:pt x="7854229" y="4751828"/>
                  </a:cubicBezTo>
                  <a:cubicBezTo>
                    <a:pt x="7822193" y="4814437"/>
                    <a:pt x="7786792" y="4876752"/>
                    <a:pt x="7745102" y="4936435"/>
                  </a:cubicBezTo>
                  <a:cubicBezTo>
                    <a:pt x="7703998" y="4996411"/>
                    <a:pt x="7657040" y="5053899"/>
                    <a:pt x="7605403" y="5106852"/>
                  </a:cubicBezTo>
                  <a:cubicBezTo>
                    <a:pt x="7579512" y="5133183"/>
                    <a:pt x="7552596" y="5158489"/>
                    <a:pt x="7524949" y="5182481"/>
                  </a:cubicBezTo>
                  <a:cubicBezTo>
                    <a:pt x="7497301" y="5206323"/>
                    <a:pt x="7468776" y="5228704"/>
                    <a:pt x="7440106" y="5250208"/>
                  </a:cubicBezTo>
                  <a:cubicBezTo>
                    <a:pt x="7324836" y="5335930"/>
                    <a:pt x="7208103" y="5400146"/>
                    <a:pt x="7101758" y="5463633"/>
                  </a:cubicBezTo>
                  <a:cubicBezTo>
                    <a:pt x="6994825" y="5526533"/>
                    <a:pt x="6896230" y="5588996"/>
                    <a:pt x="6804366" y="5657895"/>
                  </a:cubicBezTo>
                  <a:cubicBezTo>
                    <a:pt x="6758141" y="5691978"/>
                    <a:pt x="6713965" y="5728110"/>
                    <a:pt x="6671103" y="5765704"/>
                  </a:cubicBezTo>
                  <a:cubicBezTo>
                    <a:pt x="6627952" y="5802860"/>
                    <a:pt x="6586408" y="5842209"/>
                    <a:pt x="6545887" y="5882583"/>
                  </a:cubicBezTo>
                  <a:cubicBezTo>
                    <a:pt x="6525407" y="5903062"/>
                    <a:pt x="6506245" y="5923103"/>
                    <a:pt x="6485473" y="5945046"/>
                  </a:cubicBezTo>
                  <a:lnTo>
                    <a:pt x="6423303" y="6011604"/>
                  </a:lnTo>
                  <a:lnTo>
                    <a:pt x="6298672" y="6146768"/>
                  </a:lnTo>
                  <a:cubicBezTo>
                    <a:pt x="6214853" y="6237315"/>
                    <a:pt x="6128400" y="6327572"/>
                    <a:pt x="6040923" y="6418997"/>
                  </a:cubicBezTo>
                  <a:cubicBezTo>
                    <a:pt x="5997186" y="6464637"/>
                    <a:pt x="5952569" y="6510130"/>
                    <a:pt x="5907662" y="6555769"/>
                  </a:cubicBezTo>
                  <a:cubicBezTo>
                    <a:pt x="5862460" y="6601118"/>
                    <a:pt x="5816528" y="6646172"/>
                    <a:pt x="5769864" y="6691081"/>
                  </a:cubicBezTo>
                  <a:lnTo>
                    <a:pt x="5581270" y="6858000"/>
                  </a:lnTo>
                  <a:lnTo>
                    <a:pt x="5057635" y="6858000"/>
                  </a:lnTo>
                  <a:lnTo>
                    <a:pt x="5112401" y="6812805"/>
                  </a:lnTo>
                  <a:cubicBezTo>
                    <a:pt x="5156505" y="6773364"/>
                    <a:pt x="5199439" y="6732113"/>
                    <a:pt x="5241495" y="6689617"/>
                  </a:cubicBezTo>
                  <a:cubicBezTo>
                    <a:pt x="5325753" y="6604628"/>
                    <a:pt x="5405916" y="6513934"/>
                    <a:pt x="5485639" y="6421192"/>
                  </a:cubicBezTo>
                  <a:cubicBezTo>
                    <a:pt x="5525427" y="6374674"/>
                    <a:pt x="5564631" y="6327425"/>
                    <a:pt x="5603981" y="6279592"/>
                  </a:cubicBezTo>
                  <a:lnTo>
                    <a:pt x="5722615" y="6135503"/>
                  </a:lnTo>
                  <a:cubicBezTo>
                    <a:pt x="5802339" y="6038957"/>
                    <a:pt x="5882062" y="5940510"/>
                    <a:pt x="5967636" y="5845135"/>
                  </a:cubicBezTo>
                  <a:cubicBezTo>
                    <a:pt x="6010496" y="5797446"/>
                    <a:pt x="6054381" y="5750345"/>
                    <a:pt x="6099583" y="5703828"/>
                  </a:cubicBezTo>
                  <a:lnTo>
                    <a:pt x="6168189" y="5634490"/>
                  </a:lnTo>
                  <a:cubicBezTo>
                    <a:pt x="6191300" y="5611524"/>
                    <a:pt x="6216754" y="5587094"/>
                    <a:pt x="6241769" y="5564129"/>
                  </a:cubicBezTo>
                  <a:cubicBezTo>
                    <a:pt x="6342117" y="5470948"/>
                    <a:pt x="6452414" y="5386688"/>
                    <a:pt x="6567684" y="5312962"/>
                  </a:cubicBezTo>
                  <a:cubicBezTo>
                    <a:pt x="6682806" y="5238945"/>
                    <a:pt x="6803635" y="5177360"/>
                    <a:pt x="6918466" y="5121628"/>
                  </a:cubicBezTo>
                  <a:cubicBezTo>
                    <a:pt x="6975808" y="5093833"/>
                    <a:pt x="7031688" y="5067211"/>
                    <a:pt x="7084202" y="5039856"/>
                  </a:cubicBezTo>
                  <a:cubicBezTo>
                    <a:pt x="7136864" y="5012793"/>
                    <a:pt x="7186453" y="4985439"/>
                    <a:pt x="7231508" y="4955159"/>
                  </a:cubicBezTo>
                  <a:cubicBezTo>
                    <a:pt x="7322202" y="4895476"/>
                    <a:pt x="7395635" y="4824530"/>
                    <a:pt x="7455757" y="4736907"/>
                  </a:cubicBezTo>
                  <a:cubicBezTo>
                    <a:pt x="7515440" y="4649431"/>
                    <a:pt x="7562543" y="4547326"/>
                    <a:pt x="7597796" y="4437761"/>
                  </a:cubicBezTo>
                  <a:cubicBezTo>
                    <a:pt x="7632758" y="4328343"/>
                    <a:pt x="7655139" y="4210293"/>
                    <a:pt x="7667720" y="4093562"/>
                  </a:cubicBezTo>
                  <a:cubicBezTo>
                    <a:pt x="7679860" y="3976389"/>
                    <a:pt x="7682494" y="3858925"/>
                    <a:pt x="7680008" y="3742632"/>
                  </a:cubicBezTo>
                  <a:cubicBezTo>
                    <a:pt x="7676350" y="3626192"/>
                    <a:pt x="7668451" y="3510776"/>
                    <a:pt x="7657188" y="3396237"/>
                  </a:cubicBezTo>
                  <a:cubicBezTo>
                    <a:pt x="7645923" y="3281699"/>
                    <a:pt x="7628808" y="3167745"/>
                    <a:pt x="7604818" y="3055255"/>
                  </a:cubicBezTo>
                  <a:cubicBezTo>
                    <a:pt x="7581120" y="2942618"/>
                    <a:pt x="7552888" y="2831298"/>
                    <a:pt x="7522900" y="2720270"/>
                  </a:cubicBezTo>
                  <a:cubicBezTo>
                    <a:pt x="7462926" y="2498361"/>
                    <a:pt x="7392418" y="2277038"/>
                    <a:pt x="7299968" y="2062442"/>
                  </a:cubicBezTo>
                  <a:cubicBezTo>
                    <a:pt x="7207518" y="1847847"/>
                    <a:pt x="7097514" y="1639104"/>
                    <a:pt x="6971566" y="1438698"/>
                  </a:cubicBezTo>
                  <a:cubicBezTo>
                    <a:pt x="6908226" y="1338642"/>
                    <a:pt x="6841668" y="1240340"/>
                    <a:pt x="6771307" y="1144380"/>
                  </a:cubicBezTo>
                  <a:cubicBezTo>
                    <a:pt x="6700945" y="1048419"/>
                    <a:pt x="6625903" y="955677"/>
                    <a:pt x="6547935" y="865129"/>
                  </a:cubicBezTo>
                  <a:cubicBezTo>
                    <a:pt x="6392438" y="683740"/>
                    <a:pt x="6221873" y="514199"/>
                    <a:pt x="6037997" y="359872"/>
                  </a:cubicBezTo>
                  <a:cubicBezTo>
                    <a:pt x="5900420" y="243689"/>
                    <a:pt x="5754861" y="136638"/>
                    <a:pt x="5602369" y="40572"/>
                  </a:cubicBezTo>
                  <a:close/>
                  <a:moveTo>
                    <a:pt x="1689206" y="0"/>
                  </a:moveTo>
                  <a:lnTo>
                    <a:pt x="2580244" y="0"/>
                  </a:lnTo>
                  <a:lnTo>
                    <a:pt x="2556490" y="13997"/>
                  </a:lnTo>
                  <a:cubicBezTo>
                    <a:pt x="2405637" y="107875"/>
                    <a:pt x="2262108" y="212018"/>
                    <a:pt x="2125407" y="323156"/>
                  </a:cubicBezTo>
                  <a:cubicBezTo>
                    <a:pt x="2033982" y="397174"/>
                    <a:pt x="1946944" y="475874"/>
                    <a:pt x="1859322" y="553842"/>
                  </a:cubicBezTo>
                  <a:cubicBezTo>
                    <a:pt x="1771699" y="631664"/>
                    <a:pt x="1686271" y="712557"/>
                    <a:pt x="1607425" y="799741"/>
                  </a:cubicBezTo>
                  <a:cubicBezTo>
                    <a:pt x="1289847" y="1146281"/>
                    <a:pt x="1036342" y="1551627"/>
                    <a:pt x="861829" y="1987400"/>
                  </a:cubicBezTo>
                  <a:cubicBezTo>
                    <a:pt x="774499" y="2205213"/>
                    <a:pt x="707062" y="2430780"/>
                    <a:pt x="661422" y="2660149"/>
                  </a:cubicBezTo>
                  <a:cubicBezTo>
                    <a:pt x="638750" y="2774834"/>
                    <a:pt x="621196" y="2890541"/>
                    <a:pt x="608323" y="3006544"/>
                  </a:cubicBezTo>
                  <a:cubicBezTo>
                    <a:pt x="595888" y="3122545"/>
                    <a:pt x="587990" y="3239131"/>
                    <a:pt x="584625" y="3355571"/>
                  </a:cubicBezTo>
                  <a:cubicBezTo>
                    <a:pt x="581699" y="3472156"/>
                    <a:pt x="582578" y="3588890"/>
                    <a:pt x="589891" y="3705330"/>
                  </a:cubicBezTo>
                  <a:cubicBezTo>
                    <a:pt x="595742" y="3821770"/>
                    <a:pt x="607591" y="3937917"/>
                    <a:pt x="623389" y="4053626"/>
                  </a:cubicBezTo>
                  <a:cubicBezTo>
                    <a:pt x="655864" y="4284896"/>
                    <a:pt x="709988" y="4513828"/>
                    <a:pt x="787078" y="4735736"/>
                  </a:cubicBezTo>
                  <a:cubicBezTo>
                    <a:pt x="864023" y="4957499"/>
                    <a:pt x="962324" y="5172825"/>
                    <a:pt x="1081251" y="5376742"/>
                  </a:cubicBezTo>
                  <a:cubicBezTo>
                    <a:pt x="1140934" y="5478553"/>
                    <a:pt x="1205152" y="5578172"/>
                    <a:pt x="1274196" y="5674278"/>
                  </a:cubicBezTo>
                  <a:cubicBezTo>
                    <a:pt x="1308571" y="5722552"/>
                    <a:pt x="1344557" y="5769654"/>
                    <a:pt x="1381274" y="5816170"/>
                  </a:cubicBezTo>
                  <a:cubicBezTo>
                    <a:pt x="1418575" y="5862543"/>
                    <a:pt x="1456608" y="5908622"/>
                    <a:pt x="1495959" y="5953677"/>
                  </a:cubicBezTo>
                  <a:cubicBezTo>
                    <a:pt x="1652919" y="6133894"/>
                    <a:pt x="1826555" y="6300071"/>
                    <a:pt x="2013356" y="6450448"/>
                  </a:cubicBezTo>
                  <a:cubicBezTo>
                    <a:pt x="2037053" y="6468879"/>
                    <a:pt x="2060020" y="6488188"/>
                    <a:pt x="2083865" y="6506327"/>
                  </a:cubicBezTo>
                  <a:lnTo>
                    <a:pt x="2155688" y="6560744"/>
                  </a:lnTo>
                  <a:lnTo>
                    <a:pt x="2228537" y="6613844"/>
                  </a:lnTo>
                  <a:lnTo>
                    <a:pt x="2302700" y="6665190"/>
                  </a:lnTo>
                  <a:cubicBezTo>
                    <a:pt x="2402465" y="6732186"/>
                    <a:pt x="2505008" y="6795525"/>
                    <a:pt x="2610915" y="6853454"/>
                  </a:cubicBezTo>
                  <a:lnTo>
                    <a:pt x="2619731" y="6858000"/>
                  </a:lnTo>
                  <a:lnTo>
                    <a:pt x="1931408" y="6858000"/>
                  </a:lnTo>
                  <a:lnTo>
                    <a:pt x="1782231" y="6759101"/>
                  </a:lnTo>
                  <a:cubicBezTo>
                    <a:pt x="1566612" y="6607846"/>
                    <a:pt x="1365329" y="6435527"/>
                    <a:pt x="1179844" y="6247262"/>
                  </a:cubicBezTo>
                  <a:cubicBezTo>
                    <a:pt x="994506" y="6059437"/>
                    <a:pt x="824235" y="5851280"/>
                    <a:pt x="677221" y="5628784"/>
                  </a:cubicBezTo>
                  <a:cubicBezTo>
                    <a:pt x="530062" y="5405851"/>
                    <a:pt x="404700" y="5167998"/>
                    <a:pt x="302740" y="4919612"/>
                  </a:cubicBezTo>
                  <a:cubicBezTo>
                    <a:pt x="200636" y="4671373"/>
                    <a:pt x="123692" y="4412162"/>
                    <a:pt x="71615" y="4147685"/>
                  </a:cubicBezTo>
                  <a:cubicBezTo>
                    <a:pt x="45285" y="4015446"/>
                    <a:pt x="26854" y="3881599"/>
                    <a:pt x="14420" y="3747313"/>
                  </a:cubicBezTo>
                  <a:cubicBezTo>
                    <a:pt x="3595" y="3612880"/>
                    <a:pt x="-2256" y="3477862"/>
                    <a:pt x="815" y="3342991"/>
                  </a:cubicBezTo>
                  <a:cubicBezTo>
                    <a:pt x="3156" y="3208119"/>
                    <a:pt x="12811" y="3073394"/>
                    <a:pt x="29340" y="2939692"/>
                  </a:cubicBezTo>
                  <a:cubicBezTo>
                    <a:pt x="45578" y="2805845"/>
                    <a:pt x="68690" y="2673022"/>
                    <a:pt x="97946" y="2541660"/>
                  </a:cubicBezTo>
                  <a:cubicBezTo>
                    <a:pt x="156167" y="2278939"/>
                    <a:pt x="237791" y="2021777"/>
                    <a:pt x="341358" y="1774268"/>
                  </a:cubicBezTo>
                  <a:cubicBezTo>
                    <a:pt x="548640" y="1279252"/>
                    <a:pt x="844567" y="822415"/>
                    <a:pt x="1212758" y="432721"/>
                  </a:cubicBezTo>
                  <a:cubicBezTo>
                    <a:pt x="1305208" y="335736"/>
                    <a:pt x="1399705" y="240506"/>
                    <a:pt x="1499908" y="150982"/>
                  </a:cubicBezTo>
                  <a:cubicBezTo>
                    <a:pt x="1550010" y="106294"/>
                    <a:pt x="1602232" y="64018"/>
                    <a:pt x="1655863" y="2359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7" name="Freeform: Shape 26">
              <a:extLst>
                <a:ext uri="{FF2B5EF4-FFF2-40B4-BE49-F238E27FC236}">
                  <a16:creationId xmlns:a16="http://schemas.microsoft.com/office/drawing/2014/main" id="{EC2EF310-93E6-4F72-B482-07BF5CFBB0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65807" y="-3810"/>
              <a:ext cx="8870393" cy="6858000"/>
            </a:xfrm>
            <a:custGeom>
              <a:avLst/>
              <a:gdLst>
                <a:gd name="connsiteX0" fmla="*/ 6200652 w 8899328"/>
                <a:gd name="connsiteY0" fmla="*/ 0 h 6858000"/>
                <a:gd name="connsiteX1" fmla="*/ 7036991 w 8899328"/>
                <a:gd name="connsiteY1" fmla="*/ 0 h 6858000"/>
                <a:gd name="connsiteX2" fmla="*/ 7111956 w 8899328"/>
                <a:gd name="connsiteY2" fmla="*/ 52444 h 6858000"/>
                <a:gd name="connsiteX3" fmla="*/ 8899328 w 8899328"/>
                <a:gd name="connsiteY3" fmla="*/ 3560285 h 6858000"/>
                <a:gd name="connsiteX4" fmla="*/ 7441506 w 8899328"/>
                <a:gd name="connsiteY4" fmla="*/ 6800585 h 6858000"/>
                <a:gd name="connsiteX5" fmla="*/ 7374130 w 8899328"/>
                <a:gd name="connsiteY5" fmla="*/ 6858000 h 6858000"/>
                <a:gd name="connsiteX6" fmla="*/ 5835221 w 8899328"/>
                <a:gd name="connsiteY6" fmla="*/ 6858000 h 6858000"/>
                <a:gd name="connsiteX7" fmla="*/ 5891385 w 8899328"/>
                <a:gd name="connsiteY7" fmla="*/ 6810175 h 6858000"/>
                <a:gd name="connsiteX8" fmla="*/ 6032854 w 8899328"/>
                <a:gd name="connsiteY8" fmla="*/ 6677494 h 6858000"/>
                <a:gd name="connsiteX9" fmla="*/ 6170584 w 8899328"/>
                <a:gd name="connsiteY9" fmla="*/ 6539762 h 6858000"/>
                <a:gd name="connsiteX10" fmla="*/ 6305296 w 8899328"/>
                <a:gd name="connsiteY10" fmla="*/ 6398150 h 6858000"/>
                <a:gd name="connsiteX11" fmla="*/ 6572709 w 8899328"/>
                <a:gd name="connsiteY11" fmla="*/ 6110468 h 6858000"/>
                <a:gd name="connsiteX12" fmla="*/ 6707707 w 8899328"/>
                <a:gd name="connsiteY12" fmla="*/ 5966410 h 6858000"/>
                <a:gd name="connsiteX13" fmla="*/ 6846876 w 8899328"/>
                <a:gd name="connsiteY13" fmla="*/ 5823934 h 6858000"/>
                <a:gd name="connsiteX14" fmla="*/ 7497863 w 8899328"/>
                <a:gd name="connsiteY14" fmla="*/ 5348633 h 6858000"/>
                <a:gd name="connsiteX15" fmla="*/ 7825226 w 8899328"/>
                <a:gd name="connsiteY15" fmla="*/ 5147788 h 6858000"/>
                <a:gd name="connsiteX16" fmla="*/ 8071216 w 8899328"/>
                <a:gd name="connsiteY16" fmla="*/ 4893890 h 6858000"/>
                <a:gd name="connsiteX17" fmla="*/ 8224043 w 8899328"/>
                <a:gd name="connsiteY17" fmla="*/ 4570985 h 6858000"/>
                <a:gd name="connsiteX18" fmla="*/ 8315049 w 8899328"/>
                <a:gd name="connsiteY18" fmla="*/ 4212279 h 6858000"/>
                <a:gd name="connsiteX19" fmla="*/ 8330721 w 8899328"/>
                <a:gd name="connsiteY19" fmla="*/ 4120699 h 6858000"/>
                <a:gd name="connsiteX20" fmla="*/ 8343947 w 8899328"/>
                <a:gd name="connsiteY20" fmla="*/ 4028973 h 6858000"/>
                <a:gd name="connsiteX21" fmla="*/ 8353867 w 8899328"/>
                <a:gd name="connsiteY21" fmla="*/ 3936961 h 6858000"/>
                <a:gd name="connsiteX22" fmla="*/ 8361055 w 8899328"/>
                <a:gd name="connsiteY22" fmla="*/ 3844661 h 6858000"/>
                <a:gd name="connsiteX23" fmla="*/ 8365083 w 8899328"/>
                <a:gd name="connsiteY23" fmla="*/ 3475748 h 6858000"/>
                <a:gd name="connsiteX24" fmla="*/ 8359475 w 8899328"/>
                <a:gd name="connsiteY24" fmla="*/ 3383736 h 6858000"/>
                <a:gd name="connsiteX25" fmla="*/ 8350992 w 8899328"/>
                <a:gd name="connsiteY25" fmla="*/ 3292012 h 6858000"/>
                <a:gd name="connsiteX26" fmla="*/ 8340497 w 8899328"/>
                <a:gd name="connsiteY26" fmla="*/ 3200431 h 6858000"/>
                <a:gd name="connsiteX27" fmla="*/ 8327557 w 8899328"/>
                <a:gd name="connsiteY27" fmla="*/ 3109137 h 6858000"/>
                <a:gd name="connsiteX28" fmla="*/ 8252222 w 8899328"/>
                <a:gd name="connsiteY28" fmla="*/ 2747843 h 6858000"/>
                <a:gd name="connsiteX29" fmla="*/ 7998038 w 8899328"/>
                <a:gd name="connsiteY29" fmla="*/ 2051137 h 6858000"/>
                <a:gd name="connsiteX30" fmla="*/ 7825803 w 8899328"/>
                <a:gd name="connsiteY30" fmla="*/ 1719174 h 6858000"/>
                <a:gd name="connsiteX31" fmla="*/ 7627401 w 8899328"/>
                <a:gd name="connsiteY31" fmla="*/ 1399431 h 6858000"/>
                <a:gd name="connsiteX32" fmla="*/ 7404557 w 8899328"/>
                <a:gd name="connsiteY32" fmla="*/ 1093490 h 6858000"/>
                <a:gd name="connsiteX33" fmla="*/ 7157849 w 8899328"/>
                <a:gd name="connsiteY33" fmla="*/ 803362 h 6858000"/>
                <a:gd name="connsiteX34" fmla="*/ 6889001 w 8899328"/>
                <a:gd name="connsiteY34" fmla="*/ 530489 h 6858000"/>
                <a:gd name="connsiteX35" fmla="*/ 6597149 w 8899328"/>
                <a:gd name="connsiteY35" fmla="*/ 279180 h 6858000"/>
                <a:gd name="connsiteX36" fmla="*/ 6283731 w 8899328"/>
                <a:gd name="connsiteY36" fmla="*/ 51736 h 6858000"/>
                <a:gd name="connsiteX37" fmla="*/ 1862338 w 8899328"/>
                <a:gd name="connsiteY37" fmla="*/ 0 h 6858000"/>
                <a:gd name="connsiteX38" fmla="*/ 2555184 w 8899328"/>
                <a:gd name="connsiteY38" fmla="*/ 0 h 6858000"/>
                <a:gd name="connsiteX39" fmla="*/ 2420890 w 8899328"/>
                <a:gd name="connsiteY39" fmla="*/ 86030 h 6858000"/>
                <a:gd name="connsiteX40" fmla="*/ 1703381 w 8899328"/>
                <a:gd name="connsiteY40" fmla="*/ 715375 h 6858000"/>
                <a:gd name="connsiteX41" fmla="*/ 923719 w 8899328"/>
                <a:gd name="connsiteY41" fmla="*/ 1986010 h 6858000"/>
                <a:gd name="connsiteX42" fmla="*/ 717122 w 8899328"/>
                <a:gd name="connsiteY42" fmla="*/ 2694936 h 6858000"/>
                <a:gd name="connsiteX43" fmla="*/ 646244 w 8899328"/>
                <a:gd name="connsiteY43" fmla="*/ 3427730 h 6858000"/>
                <a:gd name="connsiteX44" fmla="*/ 707346 w 8899328"/>
                <a:gd name="connsiteY44" fmla="*/ 4160522 h 6858000"/>
                <a:gd name="connsiteX45" fmla="*/ 902872 w 8899328"/>
                <a:gd name="connsiteY45" fmla="*/ 4869880 h 6858000"/>
                <a:gd name="connsiteX46" fmla="*/ 1677359 w 8899328"/>
                <a:gd name="connsiteY46" fmla="*/ 6124701 h 6858000"/>
                <a:gd name="connsiteX47" fmla="*/ 2547624 w 8899328"/>
                <a:gd name="connsiteY47" fmla="*/ 6829930 h 6858000"/>
                <a:gd name="connsiteX48" fmla="*/ 2596857 w 8899328"/>
                <a:gd name="connsiteY48" fmla="*/ 6858000 h 6858000"/>
                <a:gd name="connsiteX49" fmla="*/ 1525198 w 8899328"/>
                <a:gd name="connsiteY49" fmla="*/ 6858000 h 6858000"/>
                <a:gd name="connsiteX50" fmla="*/ 1457823 w 8899328"/>
                <a:gd name="connsiteY50" fmla="*/ 6800585 h 6858000"/>
                <a:gd name="connsiteX51" fmla="*/ 0 w 8899328"/>
                <a:gd name="connsiteY51" fmla="*/ 3560285 h 6858000"/>
                <a:gd name="connsiteX52" fmla="*/ 1787372 w 8899328"/>
                <a:gd name="connsiteY52" fmla="*/ 524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899328" h="6858000">
                  <a:moveTo>
                    <a:pt x="6200652" y="0"/>
                  </a:moveTo>
                  <a:lnTo>
                    <a:pt x="7036991" y="0"/>
                  </a:lnTo>
                  <a:lnTo>
                    <a:pt x="7111956" y="52444"/>
                  </a:lnTo>
                  <a:cubicBezTo>
                    <a:pt x="8196995" y="850732"/>
                    <a:pt x="8899328" y="2124819"/>
                    <a:pt x="8899328" y="3560285"/>
                  </a:cubicBezTo>
                  <a:cubicBezTo>
                    <a:pt x="8899328" y="4844649"/>
                    <a:pt x="8337073" y="5999820"/>
                    <a:pt x="7441506" y="6800585"/>
                  </a:cubicBezTo>
                  <a:lnTo>
                    <a:pt x="7374130" y="6858000"/>
                  </a:lnTo>
                  <a:lnTo>
                    <a:pt x="5835221" y="6858000"/>
                  </a:lnTo>
                  <a:lnTo>
                    <a:pt x="5891385" y="6810175"/>
                  </a:lnTo>
                  <a:cubicBezTo>
                    <a:pt x="5939440" y="6767098"/>
                    <a:pt x="5986561" y="6722781"/>
                    <a:pt x="6032854" y="6677494"/>
                  </a:cubicBezTo>
                  <a:cubicBezTo>
                    <a:pt x="6079290" y="6632350"/>
                    <a:pt x="6125297" y="6586487"/>
                    <a:pt x="6170584" y="6539762"/>
                  </a:cubicBezTo>
                  <a:cubicBezTo>
                    <a:pt x="6215872" y="6493038"/>
                    <a:pt x="6260585" y="6445738"/>
                    <a:pt x="6305296" y="6398150"/>
                  </a:cubicBezTo>
                  <a:cubicBezTo>
                    <a:pt x="6394865" y="6303119"/>
                    <a:pt x="6483283" y="6206649"/>
                    <a:pt x="6572709" y="6110468"/>
                  </a:cubicBezTo>
                  <a:lnTo>
                    <a:pt x="6707707" y="5966410"/>
                  </a:lnTo>
                  <a:cubicBezTo>
                    <a:pt x="6752995" y="5918535"/>
                    <a:pt x="6798426" y="5871090"/>
                    <a:pt x="6846876" y="5823934"/>
                  </a:cubicBezTo>
                  <a:cubicBezTo>
                    <a:pt x="7037227" y="5634303"/>
                    <a:pt x="7265821" y="5478169"/>
                    <a:pt x="7497863" y="5348633"/>
                  </a:cubicBezTo>
                  <a:cubicBezTo>
                    <a:pt x="7612735" y="5282499"/>
                    <a:pt x="7726745" y="5220534"/>
                    <a:pt x="7825226" y="5147788"/>
                  </a:cubicBezTo>
                  <a:cubicBezTo>
                    <a:pt x="7924139" y="5075471"/>
                    <a:pt x="8006807" y="4992085"/>
                    <a:pt x="8071216" y="4893890"/>
                  </a:cubicBezTo>
                  <a:cubicBezTo>
                    <a:pt x="8136631" y="4796702"/>
                    <a:pt x="8185081" y="4686430"/>
                    <a:pt x="8224043" y="4570985"/>
                  </a:cubicBezTo>
                  <a:cubicBezTo>
                    <a:pt x="8263005" y="4455537"/>
                    <a:pt x="8292046" y="4334053"/>
                    <a:pt x="8315049" y="4212279"/>
                  </a:cubicBezTo>
                  <a:cubicBezTo>
                    <a:pt x="8320225" y="4181657"/>
                    <a:pt x="8326407" y="4151321"/>
                    <a:pt x="8330721" y="4120699"/>
                  </a:cubicBezTo>
                  <a:lnTo>
                    <a:pt x="8343947" y="4028973"/>
                  </a:lnTo>
                  <a:lnTo>
                    <a:pt x="8353867" y="3936961"/>
                  </a:lnTo>
                  <a:cubicBezTo>
                    <a:pt x="8357605" y="3906338"/>
                    <a:pt x="8358468" y="3875427"/>
                    <a:pt x="8361055" y="3844661"/>
                  </a:cubicBezTo>
                  <a:cubicBezTo>
                    <a:pt x="8369825" y="3721738"/>
                    <a:pt x="8369969" y="3598527"/>
                    <a:pt x="8365083" y="3475748"/>
                  </a:cubicBezTo>
                  <a:lnTo>
                    <a:pt x="8359475" y="3383736"/>
                  </a:lnTo>
                  <a:cubicBezTo>
                    <a:pt x="8357031" y="3353114"/>
                    <a:pt x="8353723" y="3322634"/>
                    <a:pt x="8350992" y="3292012"/>
                  </a:cubicBezTo>
                  <a:cubicBezTo>
                    <a:pt x="8348549" y="3261388"/>
                    <a:pt x="8343947" y="3230909"/>
                    <a:pt x="8340497" y="3200431"/>
                  </a:cubicBezTo>
                  <a:cubicBezTo>
                    <a:pt x="8337333" y="3169807"/>
                    <a:pt x="8332301" y="3139471"/>
                    <a:pt x="8327557" y="3109137"/>
                  </a:cubicBezTo>
                  <a:cubicBezTo>
                    <a:pt x="8308293" y="2987651"/>
                    <a:pt x="8283133" y="2867173"/>
                    <a:pt x="8252222" y="2747843"/>
                  </a:cubicBezTo>
                  <a:cubicBezTo>
                    <a:pt x="8188963" y="2509618"/>
                    <a:pt x="8103565" y="2276424"/>
                    <a:pt x="7998038" y="2051137"/>
                  </a:cubicBezTo>
                  <a:cubicBezTo>
                    <a:pt x="7945131" y="1938709"/>
                    <a:pt x="7887767" y="1827864"/>
                    <a:pt x="7825803" y="1719174"/>
                  </a:cubicBezTo>
                  <a:cubicBezTo>
                    <a:pt x="7764413" y="1610196"/>
                    <a:pt x="7697704" y="1503807"/>
                    <a:pt x="7627401" y="1399431"/>
                  </a:cubicBezTo>
                  <a:cubicBezTo>
                    <a:pt x="7557241" y="1295054"/>
                    <a:pt x="7482337" y="1193408"/>
                    <a:pt x="7404557" y="1093490"/>
                  </a:cubicBezTo>
                  <a:cubicBezTo>
                    <a:pt x="7326203" y="994145"/>
                    <a:pt x="7243824" y="897388"/>
                    <a:pt x="7157849" y="803362"/>
                  </a:cubicBezTo>
                  <a:cubicBezTo>
                    <a:pt x="7071731" y="709624"/>
                    <a:pt x="6982739" y="617755"/>
                    <a:pt x="6889001" y="530489"/>
                  </a:cubicBezTo>
                  <a:cubicBezTo>
                    <a:pt x="6795407" y="443077"/>
                    <a:pt x="6698076" y="359115"/>
                    <a:pt x="6597149" y="279180"/>
                  </a:cubicBezTo>
                  <a:cubicBezTo>
                    <a:pt x="6496223" y="199244"/>
                    <a:pt x="6391846" y="122902"/>
                    <a:pt x="6283731" y="51736"/>
                  </a:cubicBezTo>
                  <a:close/>
                  <a:moveTo>
                    <a:pt x="1862338" y="0"/>
                  </a:moveTo>
                  <a:lnTo>
                    <a:pt x="2555184" y="0"/>
                  </a:lnTo>
                  <a:lnTo>
                    <a:pt x="2420890" y="86030"/>
                  </a:lnTo>
                  <a:cubicBezTo>
                    <a:pt x="2154693" y="266478"/>
                    <a:pt x="1913733" y="479863"/>
                    <a:pt x="1703381" y="715375"/>
                  </a:cubicBezTo>
                  <a:cubicBezTo>
                    <a:pt x="1365810" y="1092339"/>
                    <a:pt x="1104149" y="1525660"/>
                    <a:pt x="923719" y="1986010"/>
                  </a:cubicBezTo>
                  <a:cubicBezTo>
                    <a:pt x="833720" y="2216041"/>
                    <a:pt x="763129" y="2453260"/>
                    <a:pt x="717122" y="2694936"/>
                  </a:cubicBezTo>
                  <a:cubicBezTo>
                    <a:pt x="671259" y="2936614"/>
                    <a:pt x="647538" y="3182027"/>
                    <a:pt x="646244" y="3427730"/>
                  </a:cubicBezTo>
                  <a:cubicBezTo>
                    <a:pt x="644376" y="3673432"/>
                    <a:pt x="665077" y="3918845"/>
                    <a:pt x="707346" y="4160522"/>
                  </a:cubicBezTo>
                  <a:cubicBezTo>
                    <a:pt x="749183" y="4402342"/>
                    <a:pt x="816035" y="4639849"/>
                    <a:pt x="902872" y="4869880"/>
                  </a:cubicBezTo>
                  <a:cubicBezTo>
                    <a:pt x="1077984" y="5329367"/>
                    <a:pt x="1339500" y="5759239"/>
                    <a:pt x="1677359" y="6124701"/>
                  </a:cubicBezTo>
                  <a:cubicBezTo>
                    <a:pt x="1930752" y="6398797"/>
                    <a:pt x="2225066" y="6636097"/>
                    <a:pt x="2547624" y="6829930"/>
                  </a:cubicBezTo>
                  <a:lnTo>
                    <a:pt x="2596857" y="6858000"/>
                  </a:lnTo>
                  <a:lnTo>
                    <a:pt x="1525198" y="6858000"/>
                  </a:lnTo>
                  <a:lnTo>
                    <a:pt x="1457823" y="6800585"/>
                  </a:lnTo>
                  <a:cubicBezTo>
                    <a:pt x="562255" y="5999820"/>
                    <a:pt x="0" y="4844649"/>
                    <a:pt x="0" y="3560285"/>
                  </a:cubicBezTo>
                  <a:cubicBezTo>
                    <a:pt x="0" y="2124819"/>
                    <a:pt x="702333" y="850732"/>
                    <a:pt x="1787372" y="5244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28" name="Freeform: Shape 27">
              <a:extLst>
                <a:ext uri="{FF2B5EF4-FFF2-40B4-BE49-F238E27FC236}">
                  <a16:creationId xmlns:a16="http://schemas.microsoft.com/office/drawing/2014/main" id="{100AB910-B0C2-495C-AFD9-34F51C9D45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810"/>
              <a:ext cx="12192000" cy="6858000"/>
            </a:xfrm>
            <a:custGeom>
              <a:avLst/>
              <a:gdLst>
                <a:gd name="connsiteX0" fmla="*/ 8201697 w 12192000"/>
                <a:gd name="connsiteY0" fmla="*/ 0 h 6858001"/>
                <a:gd name="connsiteX1" fmla="*/ 12192000 w 12192000"/>
                <a:gd name="connsiteY1" fmla="*/ 0 h 6858001"/>
                <a:gd name="connsiteX2" fmla="*/ 12192000 w 12192000"/>
                <a:gd name="connsiteY2" fmla="*/ 6858001 h 6858001"/>
                <a:gd name="connsiteX3" fmla="*/ 8460487 w 12192000"/>
                <a:gd name="connsiteY3" fmla="*/ 6858001 h 6858001"/>
                <a:gd name="connsiteX4" fmla="*/ 8553921 w 12192000"/>
                <a:gd name="connsiteY4" fmla="*/ 6784577 h 6858001"/>
                <a:gd name="connsiteX5" fmla="*/ 10092281 w 12192000"/>
                <a:gd name="connsiteY5" fmla="*/ 3522553 h 6858001"/>
                <a:gd name="connsiteX6" fmla="*/ 8228486 w 12192000"/>
                <a:gd name="connsiteY6" fmla="*/ 17174 h 6858001"/>
                <a:gd name="connsiteX7" fmla="*/ 0 w 12192000"/>
                <a:gd name="connsiteY7" fmla="*/ 0 h 6858001"/>
                <a:gd name="connsiteX8" fmla="*/ 3528179 w 12192000"/>
                <a:gd name="connsiteY8" fmla="*/ 0 h 6858001"/>
                <a:gd name="connsiteX9" fmla="*/ 3501391 w 12192000"/>
                <a:gd name="connsiteY9" fmla="*/ 17174 h 6858001"/>
                <a:gd name="connsiteX10" fmla="*/ 1637595 w 12192000"/>
                <a:gd name="connsiteY10" fmla="*/ 3522553 h 6858001"/>
                <a:gd name="connsiteX11" fmla="*/ 3175956 w 12192000"/>
                <a:gd name="connsiteY11" fmla="*/ 6784577 h 6858001"/>
                <a:gd name="connsiteX12" fmla="*/ 3269390 w 12192000"/>
                <a:gd name="connsiteY12" fmla="*/ 6858001 h 6858001"/>
                <a:gd name="connsiteX13" fmla="*/ 0 w 12192000"/>
                <a:gd name="connsiteY13"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1">
                  <a:moveTo>
                    <a:pt x="8201697" y="0"/>
                  </a:moveTo>
                  <a:lnTo>
                    <a:pt x="12192000" y="0"/>
                  </a:lnTo>
                  <a:lnTo>
                    <a:pt x="12192000" y="6858001"/>
                  </a:lnTo>
                  <a:lnTo>
                    <a:pt x="8460487" y="6858001"/>
                  </a:lnTo>
                  <a:lnTo>
                    <a:pt x="8553921" y="6784577"/>
                  </a:lnTo>
                  <a:cubicBezTo>
                    <a:pt x="9493436" y="6009220"/>
                    <a:pt x="10092281" y="4835820"/>
                    <a:pt x="10092281" y="3522553"/>
                  </a:cubicBezTo>
                  <a:cubicBezTo>
                    <a:pt x="10092281" y="2063368"/>
                    <a:pt x="9352966" y="776858"/>
                    <a:pt x="8228486" y="17174"/>
                  </a:cubicBezTo>
                  <a:close/>
                  <a:moveTo>
                    <a:pt x="0" y="0"/>
                  </a:moveTo>
                  <a:lnTo>
                    <a:pt x="3528179" y="0"/>
                  </a:lnTo>
                  <a:lnTo>
                    <a:pt x="3501391" y="17174"/>
                  </a:lnTo>
                  <a:cubicBezTo>
                    <a:pt x="2376910" y="776858"/>
                    <a:pt x="1637595" y="2063368"/>
                    <a:pt x="1637595" y="3522553"/>
                  </a:cubicBezTo>
                  <a:cubicBezTo>
                    <a:pt x="1637595" y="4835820"/>
                    <a:pt x="2236440" y="6009220"/>
                    <a:pt x="3175956" y="6784577"/>
                  </a:cubicBezTo>
                  <a:lnTo>
                    <a:pt x="3269390" y="6858001"/>
                  </a:lnTo>
                  <a:lnTo>
                    <a:pt x="0"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588284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garbage cans in a row&#10;&#10;AI-generated content may be incorrect.">
            <a:extLst>
              <a:ext uri="{FF2B5EF4-FFF2-40B4-BE49-F238E27FC236}">
                <a16:creationId xmlns:a16="http://schemas.microsoft.com/office/drawing/2014/main" id="{DEB672D5-64C0-14F3-8524-7B50E8D188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930" r="7291" b="3"/>
          <a:stretch>
            <a:fillRect/>
          </a:stretch>
        </p:blipFill>
        <p:spPr>
          <a:xfrm>
            <a:off x="643467" y="1087077"/>
            <a:ext cx="5294716" cy="4683844"/>
          </a:xfrm>
          <a:prstGeom prst="rect">
            <a:avLst/>
          </a:prstGeom>
          <a:effectLst>
            <a:softEdge rad="63500"/>
          </a:effectLst>
        </p:spPr>
      </p:pic>
      <p:cxnSp>
        <p:nvCxnSpPr>
          <p:cNvPr id="28" name="Straight Connector 27">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6" name="Picture 5" descr="A trash can next to a beach&#10;&#10;AI-generated content may be incorrect.">
            <a:extLst>
              <a:ext uri="{FF2B5EF4-FFF2-40B4-BE49-F238E27FC236}">
                <a16:creationId xmlns:a16="http://schemas.microsoft.com/office/drawing/2014/main" id="{EA4BBC13-D536-4839-19D6-75DDCF9C53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841" t="3858" r="11919" b="3858"/>
          <a:stretch>
            <a:fillRect/>
          </a:stretch>
        </p:blipFill>
        <p:spPr>
          <a:xfrm>
            <a:off x="6253817" y="1087077"/>
            <a:ext cx="5294715" cy="4683844"/>
          </a:xfrm>
          <a:prstGeom prst="rect">
            <a:avLst/>
          </a:prstGeom>
          <a:effectLst>
            <a:softEdge rad="63500"/>
          </a:effectLst>
        </p:spPr>
      </p:pic>
    </p:spTree>
    <p:extLst>
      <p:ext uri="{BB962C8B-B14F-4D97-AF65-F5344CB8AC3E}">
        <p14:creationId xmlns:p14="http://schemas.microsoft.com/office/powerpoint/2010/main" val="5975384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0E3800C-1B86-CD40-1352-821534CBEC85}"/>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14554" t="3858" r="7206" b="3858"/>
          <a:stretch>
            <a:fillRect/>
          </a:stretch>
        </p:blipFill>
        <p:spPr>
          <a:xfrm>
            <a:off x="643467" y="1087078"/>
            <a:ext cx="5294716" cy="4683843"/>
          </a:xfrm>
          <a:prstGeom prst="rect">
            <a:avLst/>
          </a:prstGeom>
          <a:effectLst>
            <a:softEdge rad="63500"/>
          </a:effectLst>
        </p:spPr>
      </p:pic>
      <p:cxnSp>
        <p:nvCxnSpPr>
          <p:cNvPr id="32" name="Straight Connector 31">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82B6DFD-39F1-A4FD-7512-2761BAC04281}"/>
              </a:ext>
            </a:extLst>
          </p:cNvPr>
          <p:cNvPicPr>
            <a:picLocks noChangeAspect="1"/>
          </p:cNvPicPr>
          <p:nvPr/>
        </p:nvPicPr>
        <p:blipFill>
          <a:blip r:embed="rId3" cstate="print">
            <a:alphaModFix/>
            <a:extLst>
              <a:ext uri="{28A0092B-C50C-407E-A947-70E740481C1C}">
                <a14:useLocalDpi xmlns:a14="http://schemas.microsoft.com/office/drawing/2010/main" val="0"/>
              </a:ext>
            </a:extLst>
          </a:blip>
          <a:srcRect l="3856" r="11365" b="3"/>
          <a:stretch>
            <a:fillRect/>
          </a:stretch>
        </p:blipFill>
        <p:spPr>
          <a:xfrm>
            <a:off x="6253817" y="1087078"/>
            <a:ext cx="5294715" cy="4683843"/>
          </a:xfrm>
          <a:prstGeom prst="rect">
            <a:avLst/>
          </a:prstGeom>
          <a:effectLst>
            <a:softEdge rad="63500"/>
          </a:effectLst>
        </p:spPr>
      </p:pic>
    </p:spTree>
    <p:extLst>
      <p:ext uri="{BB962C8B-B14F-4D97-AF65-F5344CB8AC3E}">
        <p14:creationId xmlns:p14="http://schemas.microsoft.com/office/powerpoint/2010/main" val="23393644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3157AA-68E5-08C5-F4F9-BEFF8720FB75}"/>
              </a:ext>
            </a:extLst>
          </p:cNvPr>
          <p:cNvSpPr>
            <a:spLocks noGrp="1"/>
          </p:cNvSpPr>
          <p:nvPr>
            <p:ph type="title"/>
          </p:nvPr>
        </p:nvSpPr>
        <p:spPr>
          <a:xfrm>
            <a:off x="635000" y="640823"/>
            <a:ext cx="3418659" cy="5583148"/>
          </a:xfrm>
        </p:spPr>
        <p:txBody>
          <a:bodyPr anchor="ctr">
            <a:normAutofit/>
          </a:bodyPr>
          <a:lstStyle/>
          <a:p>
            <a:r>
              <a:rPr lang="en-US" sz="4000" b="1" dirty="0">
                <a:latin typeface="Hero" panose="00000500000000000000" pitchFamily="2" charset="0"/>
                <a:ea typeface="Times New Roman" panose="02020603050405020304" pitchFamily="18" charset="0"/>
                <a:cs typeface="Times New Roman" panose="02020603050405020304" pitchFamily="18" charset="0"/>
              </a:rPr>
              <a:t>Removed all the plastic glasses and other plastic items  as follows:</a:t>
            </a:r>
            <a:br>
              <a:rPr lang="en-CY" sz="4600" u="sng" dirty="0">
                <a:latin typeface="Hero" panose="00000500000000000000" pitchFamily="2" charset="0"/>
                <a:ea typeface="Times New Roman" panose="02020603050405020304" pitchFamily="18" charset="0"/>
              </a:rPr>
            </a:br>
            <a:endParaRPr lang="en-CY" sz="4600" u="sng" dirty="0">
              <a:latin typeface="Hero" panose="00000500000000000000" pitchFamily="2" charset="0"/>
            </a:endParaRPr>
          </a:p>
        </p:txBody>
      </p:sp>
      <p:sp>
        <p:nvSpPr>
          <p:cNvPr id="24"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Content Placeholder 2">
            <a:extLst>
              <a:ext uri="{FF2B5EF4-FFF2-40B4-BE49-F238E27FC236}">
                <a16:creationId xmlns:a16="http://schemas.microsoft.com/office/drawing/2014/main" id="{2D65CF36-B5A7-4F76-2A2A-6232816C60AC}"/>
              </a:ext>
            </a:extLst>
          </p:cNvPr>
          <p:cNvGraphicFramePr>
            <a:graphicFrameLocks noGrp="1"/>
          </p:cNvGraphicFramePr>
          <p:nvPr>
            <p:ph idx="1"/>
            <p:extLst>
              <p:ext uri="{D42A27DB-BD31-4B8C-83A1-F6EECF244321}">
                <p14:modId xmlns:p14="http://schemas.microsoft.com/office/powerpoint/2010/main" val="3293092421"/>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2733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group of empty wine glasses on a table&#10;&#10;AI-generated content may be incorrect.">
            <a:extLst>
              <a:ext uri="{FF2B5EF4-FFF2-40B4-BE49-F238E27FC236}">
                <a16:creationId xmlns:a16="http://schemas.microsoft.com/office/drawing/2014/main" id="{4390B39E-DBFA-D56C-63DE-E247E0BA719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 b="28788"/>
          <a:stretch>
            <a:fillRect/>
          </a:stretch>
        </p:blipFill>
        <p:spPr>
          <a:xfrm>
            <a:off x="321734" y="321733"/>
            <a:ext cx="5674894" cy="3030842"/>
          </a:xfrm>
          <a:prstGeom prst="rect">
            <a:avLst/>
          </a:prstGeom>
          <a:effectLst>
            <a:softEdge rad="63500"/>
          </a:effectLst>
        </p:spPr>
      </p:pic>
      <p:pic>
        <p:nvPicPr>
          <p:cNvPr id="5" name="Picture 4" descr="A stack of boxes on a table&#10;&#10;AI-generated content may be incorrect.">
            <a:extLst>
              <a:ext uri="{FF2B5EF4-FFF2-40B4-BE49-F238E27FC236}">
                <a16:creationId xmlns:a16="http://schemas.microsoft.com/office/drawing/2014/main" id="{EBB06368-A996-09FA-3DD3-A15F2D7C6D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50" r="17522" b="4"/>
          <a:stretch>
            <a:fillRect/>
          </a:stretch>
        </p:blipFill>
        <p:spPr>
          <a:xfrm>
            <a:off x="321735" y="3524289"/>
            <a:ext cx="2676579" cy="2776517"/>
          </a:xfrm>
          <a:prstGeom prst="rect">
            <a:avLst/>
          </a:prstGeom>
          <a:effectLst>
            <a:softEdge rad="63500"/>
          </a:effectLst>
        </p:spPr>
      </p:pic>
      <p:pic>
        <p:nvPicPr>
          <p:cNvPr id="8" name="Picture 7" descr="Food and take out boxes on a table&#10;&#10;AI-generated content may be incorrect.">
            <a:extLst>
              <a:ext uri="{FF2B5EF4-FFF2-40B4-BE49-F238E27FC236}">
                <a16:creationId xmlns:a16="http://schemas.microsoft.com/office/drawing/2014/main" id="{6B5673D0-C788-1148-2C95-9B4E0B79D9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22" r="19706" b="5"/>
          <a:stretch>
            <a:fillRect/>
          </a:stretch>
        </p:blipFill>
        <p:spPr>
          <a:xfrm>
            <a:off x="3159553" y="3514855"/>
            <a:ext cx="2837076" cy="2785951"/>
          </a:xfrm>
          <a:prstGeom prst="rect">
            <a:avLst/>
          </a:prstGeom>
          <a:effectLst>
            <a:softEdge rad="63500"/>
          </a:effectLst>
        </p:spPr>
      </p:pic>
      <p:pic>
        <p:nvPicPr>
          <p:cNvPr id="4" name="Picture 3" descr="A table with a few objects on it&#10;&#10;AI-generated content may be incorrect.">
            <a:extLst>
              <a:ext uri="{FF2B5EF4-FFF2-40B4-BE49-F238E27FC236}">
                <a16:creationId xmlns:a16="http://schemas.microsoft.com/office/drawing/2014/main" id="{9EEF5994-3AAD-347E-4AB5-F58A5239D07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8815" b="-1"/>
          <a:stretch>
            <a:fillRect/>
          </a:stretch>
        </p:blipFill>
        <p:spPr>
          <a:xfrm>
            <a:off x="6195373" y="321733"/>
            <a:ext cx="5674892" cy="5979074"/>
          </a:xfrm>
          <a:prstGeom prst="rect">
            <a:avLst/>
          </a:prstGeom>
          <a:effectLst>
            <a:softEdge rad="63500"/>
          </a:effectLst>
        </p:spPr>
      </p:pic>
    </p:spTree>
    <p:extLst>
      <p:ext uri="{BB962C8B-B14F-4D97-AF65-F5344CB8AC3E}">
        <p14:creationId xmlns:p14="http://schemas.microsoft.com/office/powerpoint/2010/main" val="24558808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FD364DC2-F5B4-0D9B-FBF6-673B3D0BDAB5}"/>
              </a:ext>
            </a:extLst>
          </p:cNvPr>
          <p:cNvSpPr/>
          <p:nvPr/>
        </p:nvSpPr>
        <p:spPr>
          <a:xfrm>
            <a:off x="0" y="168846"/>
            <a:ext cx="12191999" cy="1050357"/>
          </a:xfrm>
          <a:prstGeom prst="rect">
            <a:avLst/>
          </a:prstGeom>
          <a:blipFill>
            <a:blip r:embed="rId2" cstate="print"/>
            <a:stretch>
              <a:fillRect/>
            </a:stretch>
          </a:blipFill>
        </p:spPr>
        <p:txBody>
          <a:bodyPr wrap="square" lIns="0" tIns="0" rIns="0" bIns="0" rtlCol="0"/>
          <a:lstStyle/>
          <a:p>
            <a:endParaRPr dirty="0"/>
          </a:p>
        </p:txBody>
      </p:sp>
      <p:sp>
        <p:nvSpPr>
          <p:cNvPr id="2" name="Title 1">
            <a:extLst>
              <a:ext uri="{FF2B5EF4-FFF2-40B4-BE49-F238E27FC236}">
                <a16:creationId xmlns:a16="http://schemas.microsoft.com/office/drawing/2014/main" id="{7CFA7E46-620E-188A-A44A-E1BEE0C7FD50}"/>
              </a:ext>
            </a:extLst>
          </p:cNvPr>
          <p:cNvSpPr>
            <a:spLocks noGrp="1"/>
          </p:cNvSpPr>
          <p:nvPr>
            <p:ph type="title"/>
          </p:nvPr>
        </p:nvSpPr>
        <p:spPr/>
        <p:txBody>
          <a:bodyPr/>
          <a:lstStyle/>
          <a:p>
            <a:r>
              <a:rPr lang="en-US" b="1" dirty="0"/>
              <a:t>Circular Economy</a:t>
            </a:r>
            <a:br>
              <a:rPr lang="en-US" dirty="0"/>
            </a:br>
            <a:endParaRPr lang="en-CY" dirty="0"/>
          </a:p>
        </p:txBody>
      </p:sp>
      <p:graphicFrame>
        <p:nvGraphicFramePr>
          <p:cNvPr id="10" name="TextBox 7">
            <a:extLst>
              <a:ext uri="{FF2B5EF4-FFF2-40B4-BE49-F238E27FC236}">
                <a16:creationId xmlns:a16="http://schemas.microsoft.com/office/drawing/2014/main" id="{18F16591-64BA-850C-F5E1-BCB14D99C5E2}"/>
              </a:ext>
            </a:extLst>
          </p:cNvPr>
          <p:cNvGraphicFramePr/>
          <p:nvPr>
            <p:extLst>
              <p:ext uri="{D42A27DB-BD31-4B8C-83A1-F6EECF244321}">
                <p14:modId xmlns:p14="http://schemas.microsoft.com/office/powerpoint/2010/main" val="2953492732"/>
              </p:ext>
            </p:extLst>
          </p:nvPr>
        </p:nvGraphicFramePr>
        <p:xfrm>
          <a:off x="152400" y="2829567"/>
          <a:ext cx="11887200" cy="39245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6F1B0AF5-7DCB-F011-4527-472A84D88E6C}"/>
              </a:ext>
            </a:extLst>
          </p:cNvPr>
          <p:cNvSpPr txBox="1"/>
          <p:nvPr/>
        </p:nvSpPr>
        <p:spPr>
          <a:xfrm>
            <a:off x="1371600" y="1600200"/>
            <a:ext cx="9448800" cy="1477328"/>
          </a:xfrm>
          <a:prstGeom prst="rect">
            <a:avLst/>
          </a:prstGeom>
          <a:noFill/>
        </p:spPr>
        <p:txBody>
          <a:bodyPr wrap="square" rtlCol="0">
            <a:spAutoFit/>
          </a:bodyPr>
          <a:lstStyle/>
          <a:p>
            <a:pPr algn="ctr"/>
            <a:r>
              <a:rPr lang="en-US" dirty="0">
                <a:latin typeface="Hero" panose="00000500000000000000" pitchFamily="2" charset="0"/>
              </a:rPr>
              <a:t>Nissi Beach Resort is dedicated to sustainable improvement and has joined the governmental scheme to promote circular economy practices. The hotel received the Silver Award for Circular Economy in September 2023 and aims for the Gold Award by 2025. Key initiatives include:</a:t>
            </a:r>
          </a:p>
          <a:p>
            <a:endParaRPr lang="en-CY" dirty="0"/>
          </a:p>
        </p:txBody>
      </p:sp>
    </p:spTree>
    <p:extLst>
      <p:ext uri="{BB962C8B-B14F-4D97-AF65-F5344CB8AC3E}">
        <p14:creationId xmlns:p14="http://schemas.microsoft.com/office/powerpoint/2010/main" val="17110491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FD364DC2-F5B4-0D9B-FBF6-673B3D0BDAB5}"/>
              </a:ext>
            </a:extLst>
          </p:cNvPr>
          <p:cNvSpPr/>
          <p:nvPr/>
        </p:nvSpPr>
        <p:spPr>
          <a:xfrm>
            <a:off x="0" y="168846"/>
            <a:ext cx="12191999" cy="1050357"/>
          </a:xfrm>
          <a:prstGeom prst="rect">
            <a:avLst/>
          </a:prstGeom>
          <a:blipFill>
            <a:blip r:embed="rId2" cstate="print"/>
            <a:stretch>
              <a:fillRect/>
            </a:stretch>
          </a:blipFill>
        </p:spPr>
        <p:txBody>
          <a:bodyPr wrap="square" lIns="0" tIns="0" rIns="0" bIns="0" rtlCol="0"/>
          <a:lstStyle/>
          <a:p>
            <a:endParaRPr dirty="0"/>
          </a:p>
        </p:txBody>
      </p:sp>
      <p:sp>
        <p:nvSpPr>
          <p:cNvPr id="2" name="Title 1">
            <a:extLst>
              <a:ext uri="{FF2B5EF4-FFF2-40B4-BE49-F238E27FC236}">
                <a16:creationId xmlns:a16="http://schemas.microsoft.com/office/drawing/2014/main" id="{7CFA7E46-620E-188A-A44A-E1BEE0C7FD50}"/>
              </a:ext>
            </a:extLst>
          </p:cNvPr>
          <p:cNvSpPr>
            <a:spLocks noGrp="1"/>
          </p:cNvSpPr>
          <p:nvPr>
            <p:ph type="title"/>
          </p:nvPr>
        </p:nvSpPr>
        <p:spPr/>
        <p:txBody>
          <a:bodyPr/>
          <a:lstStyle/>
          <a:p>
            <a:r>
              <a:rPr lang="en-US" b="1" dirty="0"/>
              <a:t>Circular Economy</a:t>
            </a:r>
            <a:br>
              <a:rPr lang="en-US" dirty="0"/>
            </a:br>
            <a:endParaRPr lang="en-CY" dirty="0"/>
          </a:p>
        </p:txBody>
      </p:sp>
      <p:graphicFrame>
        <p:nvGraphicFramePr>
          <p:cNvPr id="6" name="Content Placeholder 2">
            <a:extLst>
              <a:ext uri="{FF2B5EF4-FFF2-40B4-BE49-F238E27FC236}">
                <a16:creationId xmlns:a16="http://schemas.microsoft.com/office/drawing/2014/main" id="{773C2FDA-4C52-AA89-35C2-0A1685965CCB}"/>
              </a:ext>
            </a:extLst>
          </p:cNvPr>
          <p:cNvGraphicFramePr>
            <a:graphicFrameLocks noGrp="1"/>
          </p:cNvGraphicFramePr>
          <p:nvPr>
            <p:ph idx="1"/>
            <p:extLst>
              <p:ext uri="{D42A27DB-BD31-4B8C-83A1-F6EECF244321}">
                <p14:modId xmlns:p14="http://schemas.microsoft.com/office/powerpoint/2010/main" val="3034669393"/>
              </p:ext>
            </p:extLst>
          </p:nvPr>
        </p:nvGraphicFramePr>
        <p:xfrm>
          <a:off x="647700" y="1371600"/>
          <a:ext cx="108966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67198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oup of people in a truck&#10;&#10;AI-generated content may be incorrect.">
            <a:extLst>
              <a:ext uri="{FF2B5EF4-FFF2-40B4-BE49-F238E27FC236}">
                <a16:creationId xmlns:a16="http://schemas.microsoft.com/office/drawing/2014/main" id="{04A94D37-7662-7620-DF47-D378C96D31C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743" r="-3" b="49244"/>
          <a:stretch>
            <a:fillRect/>
          </a:stretch>
        </p:blipFill>
        <p:spPr>
          <a:xfrm>
            <a:off x="321730" y="321732"/>
            <a:ext cx="5674897" cy="3017405"/>
          </a:xfrm>
          <a:prstGeom prst="rect">
            <a:avLst/>
          </a:prstGeom>
          <a:effectLst>
            <a:softEdge rad="63500"/>
          </a:effectLst>
        </p:spPr>
      </p:pic>
      <p:pic>
        <p:nvPicPr>
          <p:cNvPr id="5" name="Picture 4" descr="A group of bicycles parked on a sidewalk&#10;&#10;AI-generated content may be incorrect.">
            <a:extLst>
              <a:ext uri="{FF2B5EF4-FFF2-40B4-BE49-F238E27FC236}">
                <a16:creationId xmlns:a16="http://schemas.microsoft.com/office/drawing/2014/main" id="{1F61175B-FCC8-6F5E-3DFA-64F2DB270B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581" r="-2" b="15648"/>
          <a:stretch>
            <a:fillRect/>
          </a:stretch>
        </p:blipFill>
        <p:spPr>
          <a:xfrm>
            <a:off x="321730" y="3510853"/>
            <a:ext cx="5674897" cy="2789954"/>
          </a:xfrm>
          <a:prstGeom prst="rect">
            <a:avLst/>
          </a:prstGeom>
          <a:effectLst>
            <a:softEdge rad="63500"/>
          </a:effectLst>
        </p:spPr>
      </p:pic>
      <p:pic>
        <p:nvPicPr>
          <p:cNvPr id="6" name="Picture 5" descr="A group of wooden tables&#10;&#10;AI-generated content may be incorrect.">
            <a:extLst>
              <a:ext uri="{FF2B5EF4-FFF2-40B4-BE49-F238E27FC236}">
                <a16:creationId xmlns:a16="http://schemas.microsoft.com/office/drawing/2014/main" id="{E444D7B3-E67E-CB9E-B4FA-73E654F672A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38" r="22515"/>
          <a:stretch>
            <a:fillRect/>
          </a:stretch>
        </p:blipFill>
        <p:spPr>
          <a:xfrm>
            <a:off x="6195373" y="321733"/>
            <a:ext cx="5674897" cy="5979074"/>
          </a:xfrm>
          <a:prstGeom prst="rect">
            <a:avLst/>
          </a:prstGeom>
          <a:effectLst>
            <a:softEdge rad="63500"/>
          </a:effectLst>
        </p:spPr>
      </p:pic>
    </p:spTree>
    <p:extLst>
      <p:ext uri="{BB962C8B-B14F-4D97-AF65-F5344CB8AC3E}">
        <p14:creationId xmlns:p14="http://schemas.microsoft.com/office/powerpoint/2010/main" val="33468678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A row of potted trees&#10;&#10;AI-generated content may be incorrect.">
            <a:extLst>
              <a:ext uri="{FF2B5EF4-FFF2-40B4-BE49-F238E27FC236}">
                <a16:creationId xmlns:a16="http://schemas.microsoft.com/office/drawing/2014/main" id="{53872DA5-192D-7418-4CCD-325FE082BAB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732" r="-2" b="24056"/>
          <a:stretch>
            <a:fillRect/>
          </a:stretch>
        </p:blipFill>
        <p:spPr>
          <a:xfrm>
            <a:off x="321734" y="321733"/>
            <a:ext cx="5674894" cy="3030842"/>
          </a:xfrm>
          <a:prstGeom prst="rect">
            <a:avLst/>
          </a:prstGeom>
          <a:effectLst>
            <a:softEdge rad="63500"/>
          </a:effectLst>
        </p:spPr>
      </p:pic>
      <p:pic>
        <p:nvPicPr>
          <p:cNvPr id="10" name="Picture 9" descr="Two blue barrels next to each other&#10;&#10;AI-generated content may be incorrect.">
            <a:extLst>
              <a:ext uri="{FF2B5EF4-FFF2-40B4-BE49-F238E27FC236}">
                <a16:creationId xmlns:a16="http://schemas.microsoft.com/office/drawing/2014/main" id="{BB2C8721-F4BD-9B59-2719-2F7E6E25292D}"/>
              </a:ext>
            </a:extLst>
          </p:cNvPr>
          <p:cNvPicPr>
            <a:picLocks noChangeAspect="1"/>
          </p:cNvPicPr>
          <p:nvPr/>
        </p:nvPicPr>
        <p:blipFill>
          <a:blip r:embed="rId3" cstate="print">
            <a:extLst>
              <a:ext uri="{28A0092B-C50C-407E-A947-70E740481C1C}">
                <a14:useLocalDpi xmlns:a14="http://schemas.microsoft.com/office/drawing/2010/main" val="0"/>
              </a:ext>
            </a:extLst>
          </a:blip>
          <a:srcRect l="13005" r="14694" b="-1"/>
          <a:stretch>
            <a:fillRect/>
          </a:stretch>
        </p:blipFill>
        <p:spPr>
          <a:xfrm>
            <a:off x="321735" y="3524289"/>
            <a:ext cx="2676579" cy="2776517"/>
          </a:xfrm>
          <a:prstGeom prst="rect">
            <a:avLst/>
          </a:prstGeom>
          <a:effectLst>
            <a:softEdge rad="63500"/>
          </a:effectLst>
        </p:spPr>
      </p:pic>
      <p:pic>
        <p:nvPicPr>
          <p:cNvPr id="3" name="Picture 2" descr="A large pile of green plants&#10;&#10;AI-generated content may be incorrect.">
            <a:extLst>
              <a:ext uri="{FF2B5EF4-FFF2-40B4-BE49-F238E27FC236}">
                <a16:creationId xmlns:a16="http://schemas.microsoft.com/office/drawing/2014/main" id="{D01B430E-D273-CCE6-03E7-65AB75C883ED}"/>
              </a:ext>
            </a:extLst>
          </p:cNvPr>
          <p:cNvPicPr>
            <a:picLocks noChangeAspect="1"/>
          </p:cNvPicPr>
          <p:nvPr/>
        </p:nvPicPr>
        <p:blipFill>
          <a:blip r:embed="rId4" cstate="print">
            <a:extLst>
              <a:ext uri="{28A0092B-C50C-407E-A947-70E740481C1C}">
                <a14:useLocalDpi xmlns:a14="http://schemas.microsoft.com/office/drawing/2010/main" val="0"/>
              </a:ext>
            </a:extLst>
          </a:blip>
          <a:srcRect l="4176" r="19196" b="4"/>
          <a:stretch>
            <a:fillRect/>
          </a:stretch>
        </p:blipFill>
        <p:spPr>
          <a:xfrm>
            <a:off x="3159553" y="3514855"/>
            <a:ext cx="2837076" cy="2785951"/>
          </a:xfrm>
          <a:prstGeom prst="rect">
            <a:avLst/>
          </a:prstGeom>
          <a:effectLst>
            <a:softEdge rad="63500"/>
          </a:effectLst>
        </p:spPr>
      </p:pic>
      <p:pic>
        <p:nvPicPr>
          <p:cNvPr id="9" name="Picture 8" descr="A group of trees in a grassy area next to a building&#10;&#10;AI-generated content may be incorrect.">
            <a:extLst>
              <a:ext uri="{FF2B5EF4-FFF2-40B4-BE49-F238E27FC236}">
                <a16:creationId xmlns:a16="http://schemas.microsoft.com/office/drawing/2014/main" id="{E957D923-9C50-B70B-BF08-BD63FE323F8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577" r="11238" b="-1"/>
          <a:stretch>
            <a:fillRect/>
          </a:stretch>
        </p:blipFill>
        <p:spPr>
          <a:xfrm>
            <a:off x="6195373" y="321733"/>
            <a:ext cx="5674892" cy="5979074"/>
          </a:xfrm>
          <a:prstGeom prst="rect">
            <a:avLst/>
          </a:prstGeom>
          <a:effectLst>
            <a:softEdge rad="63500"/>
          </a:effectLst>
        </p:spPr>
      </p:pic>
    </p:spTree>
    <p:extLst>
      <p:ext uri="{BB962C8B-B14F-4D97-AF65-F5344CB8AC3E}">
        <p14:creationId xmlns:p14="http://schemas.microsoft.com/office/powerpoint/2010/main" val="29176552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p:cNvSpPr txBox="1">
            <a:spLocks noGrp="1"/>
          </p:cNvSpPr>
          <p:nvPr>
            <p:ph type="title"/>
          </p:nvPr>
        </p:nvSpPr>
        <p:spPr>
          <a:xfrm>
            <a:off x="640080" y="219153"/>
            <a:ext cx="4368602" cy="1956841"/>
          </a:xfrm>
          <a:prstGeom prst="rect">
            <a:avLst/>
          </a:prstGeom>
        </p:spPr>
        <p:txBody>
          <a:bodyPr vert="horz" lIns="91440" tIns="45720" rIns="91440" bIns="45720" rtlCol="0" anchor="b">
            <a:normAutofit/>
          </a:bodyPr>
          <a:lstStyle/>
          <a:p>
            <a:pPr marL="12700"/>
            <a:r>
              <a:rPr lang="en-US" sz="4000" b="1" dirty="0"/>
              <a:t>SAND DUNES PROJECT</a:t>
            </a:r>
          </a:p>
        </p:txBody>
      </p:sp>
      <p:sp>
        <p:nvSpPr>
          <p:cNvPr id="512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10"/>
          <p:cNvSpPr txBox="1"/>
          <p:nvPr/>
        </p:nvSpPr>
        <p:spPr>
          <a:xfrm>
            <a:off x="228601" y="2774801"/>
            <a:ext cx="4762300" cy="3814412"/>
          </a:xfrm>
          <a:prstGeom prst="rect">
            <a:avLst/>
          </a:prstGeom>
        </p:spPr>
        <p:txBody>
          <a:bodyPr vert="horz" lIns="91440" tIns="45720" rIns="91440" bIns="45720" rtlCol="0">
            <a:normAutofit fontScale="85000" lnSpcReduction="20000"/>
          </a:bodyPr>
          <a:lstStyle/>
          <a:p>
            <a:pPr algn="just" defTabSz="914400">
              <a:lnSpc>
                <a:spcPct val="120000"/>
              </a:lnSpc>
            </a:pPr>
            <a:r>
              <a:rPr lang="en-US" sz="1700" dirty="0">
                <a:latin typeface="+mj-lt"/>
              </a:rPr>
              <a:t>The hotel has preserved and expanded the natural endemic plants on Nissi Beach, following Green Beach Project guidelines. Non-local Acacia plants were removed (70%) and replaced with native Lycium.</a:t>
            </a:r>
          </a:p>
          <a:p>
            <a:pPr marL="342900" indent="-228600" algn="just" defTabSz="914400">
              <a:lnSpc>
                <a:spcPct val="120000"/>
              </a:lnSpc>
              <a:buFont typeface="Arial" panose="020B0604020202020204" pitchFamily="34" charset="0"/>
              <a:buChar char="•"/>
            </a:pPr>
            <a:r>
              <a:rPr lang="en-US" sz="1700" dirty="0">
                <a:latin typeface="+mj-lt"/>
              </a:rPr>
              <a:t>Efforts focused on increasing the population of local sea lilies by planting over 500 seeds with successful results.</a:t>
            </a:r>
          </a:p>
          <a:p>
            <a:pPr marL="342900" indent="-228600" algn="just" defTabSz="914400">
              <a:lnSpc>
                <a:spcPct val="120000"/>
              </a:lnSpc>
              <a:buFont typeface="Arial" panose="020B0604020202020204" pitchFamily="34" charset="0"/>
              <a:buChar char="•"/>
            </a:pPr>
            <a:r>
              <a:rPr lang="en-US" sz="1700" dirty="0">
                <a:latin typeface="+mj-lt"/>
              </a:rPr>
              <a:t>Successfully preserved and expanded the rare endemic plant Euphorbia Paralias.</a:t>
            </a:r>
          </a:p>
          <a:p>
            <a:pPr marL="342900" indent="-228600" algn="just" defTabSz="914400">
              <a:lnSpc>
                <a:spcPct val="120000"/>
              </a:lnSpc>
              <a:buFont typeface="Arial" panose="020B0604020202020204" pitchFamily="34" charset="0"/>
              <a:buChar char="•"/>
            </a:pPr>
            <a:r>
              <a:rPr lang="en-US" sz="1700" dirty="0">
                <a:latin typeface="+mj-lt"/>
              </a:rPr>
              <a:t>Over 15 wild, natural plants identified, classified, and preserved with name labels for visitors to enjoy.</a:t>
            </a:r>
          </a:p>
          <a:p>
            <a:pPr indent="-228600" algn="just" defTabSz="914400">
              <a:lnSpc>
                <a:spcPct val="120000"/>
              </a:lnSpc>
              <a:buFont typeface="Arial" panose="020B0604020202020204" pitchFamily="34" charset="0"/>
              <a:buChar char="•"/>
            </a:pPr>
            <a:endParaRPr lang="en-US" sz="1700" dirty="0">
              <a:latin typeface="+mj-lt"/>
            </a:endParaRPr>
          </a:p>
          <a:p>
            <a:pPr algn="just" defTabSz="914400">
              <a:lnSpc>
                <a:spcPct val="120000"/>
              </a:lnSpc>
            </a:pPr>
            <a:r>
              <a:rPr lang="en-US" sz="1700" b="1" dirty="0">
                <a:latin typeface="+mj-lt"/>
              </a:rPr>
              <a:t>Key Species:</a:t>
            </a:r>
            <a:endParaRPr lang="en-US" sz="1700" dirty="0">
              <a:latin typeface="+mj-lt"/>
            </a:endParaRPr>
          </a:p>
          <a:p>
            <a:pPr indent="-228600" algn="just" defTabSz="914400">
              <a:lnSpc>
                <a:spcPct val="120000"/>
              </a:lnSpc>
              <a:buFont typeface="Arial" panose="020B0604020202020204" pitchFamily="34" charset="0"/>
              <a:buChar char="•"/>
            </a:pPr>
            <a:r>
              <a:rPr lang="en-US" sz="1700" i="1" dirty="0">
                <a:latin typeface="+mj-lt"/>
              </a:rPr>
              <a:t>Sea Daffodil</a:t>
            </a:r>
            <a:r>
              <a:rPr lang="en-US" sz="1700" dirty="0">
                <a:latin typeface="+mj-lt"/>
              </a:rPr>
              <a:t> (Pancratium maritimum) - Blooms July to October.</a:t>
            </a:r>
          </a:p>
          <a:p>
            <a:pPr indent="-228600" algn="just" defTabSz="914400">
              <a:lnSpc>
                <a:spcPct val="120000"/>
              </a:lnSpc>
              <a:buFont typeface="Arial" panose="020B0604020202020204" pitchFamily="34" charset="0"/>
              <a:buChar char="•"/>
            </a:pPr>
            <a:r>
              <a:rPr lang="en-US" sz="1700" i="1" dirty="0">
                <a:latin typeface="+mj-lt"/>
              </a:rPr>
              <a:t>Seaside Spurge</a:t>
            </a:r>
            <a:r>
              <a:rPr lang="en-US" sz="1700" dirty="0">
                <a:latin typeface="+mj-lt"/>
              </a:rPr>
              <a:t> (Euphorbia Paralias) - Blooms February to December, with milky sap that is poisonous.</a:t>
            </a:r>
          </a:p>
          <a:p>
            <a:pPr marL="12700" marR="5080" indent="-228600" defTabSz="914400">
              <a:lnSpc>
                <a:spcPct val="90000"/>
              </a:lnSpc>
              <a:spcBef>
                <a:spcPts val="95"/>
              </a:spcBef>
              <a:buFont typeface="Arial" panose="020B0604020202020204" pitchFamily="34" charset="0"/>
              <a:buChar char="•"/>
            </a:pPr>
            <a:endParaRPr lang="en-US" sz="1200" dirty="0"/>
          </a:p>
        </p:txBody>
      </p:sp>
      <p:pic>
        <p:nvPicPr>
          <p:cNvPr id="5122" name="Picture 2" descr="Sea Daffodil otherwise called Pancratium Maritimum on the island of Kos">
            <a:extLst>
              <a:ext uri="{FF2B5EF4-FFF2-40B4-BE49-F238E27FC236}">
                <a16:creationId xmlns:a16="http://schemas.microsoft.com/office/drawing/2014/main" id="{8FD161BD-EC98-D05D-4B50-EC4FA87555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524" r="16523" b="-1"/>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F0087D53-9295-4463-AAE4-D5C626046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p:cNvSpPr txBox="1">
            <a:spLocks noGrp="1"/>
          </p:cNvSpPr>
          <p:nvPr>
            <p:ph type="title"/>
          </p:nvPr>
        </p:nvSpPr>
        <p:spPr>
          <a:xfrm>
            <a:off x="638881" y="4501453"/>
            <a:ext cx="10909640" cy="1065836"/>
          </a:xfrm>
          <a:prstGeom prst="rect">
            <a:avLst/>
          </a:prstGeom>
        </p:spPr>
        <p:txBody>
          <a:bodyPr vert="horz" lIns="91440" tIns="45720" rIns="91440" bIns="45720" rtlCol="0" anchor="ctr">
            <a:normAutofit/>
          </a:bodyPr>
          <a:lstStyle/>
          <a:p>
            <a:pPr marL="12700" algn="ctr"/>
            <a:r>
              <a:rPr lang="en-US" sz="4000" b="1" dirty="0"/>
              <a:t>SAND DUNES PROJECT</a:t>
            </a:r>
          </a:p>
        </p:txBody>
      </p:sp>
      <p:pic>
        <p:nvPicPr>
          <p:cNvPr id="14" name="Picture 13" descr="map"/>
          <p:cNvPicPr/>
          <p:nvPr/>
        </p:nvPicPr>
        <p:blipFill rotWithShape="1">
          <a:blip r:embed="rId2"/>
          <a:srcRect b="24049"/>
          <a:stretch/>
        </p:blipFill>
        <p:spPr bwMode="auto">
          <a:xfrm>
            <a:off x="6997377" y="320040"/>
            <a:ext cx="4128653" cy="3895344"/>
          </a:xfrm>
          <a:prstGeom prst="rect">
            <a:avLst/>
          </a:prstGeom>
          <a:noFill/>
          <a:extLst>
            <a:ext uri="{53640926-AAD7-44D8-BBD7-CCE9431645EC}">
              <a14:shadowObscured xmlns:a14="http://schemas.microsoft.com/office/drawing/2010/main"/>
            </a:ext>
          </a:extLst>
        </p:spPr>
      </p:pic>
      <p:sp>
        <p:nvSpPr>
          <p:cNvPr id="38"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4358"/>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2034813" y="320040"/>
            <a:ext cx="2184870" cy="3895343"/>
            <a:chOff x="6096000" y="682493"/>
            <a:chExt cx="2590800" cy="4619067"/>
          </a:xfrm>
          <a:effectLst>
            <a:outerShdw blurRad="50800" dist="38100" dir="2700000" algn="tl" rotWithShape="0">
              <a:prstClr val="black">
                <a:alpha val="40000"/>
              </a:prstClr>
            </a:outerShdw>
          </a:effectLst>
        </p:grpSpPr>
        <p:pic>
          <p:nvPicPr>
            <p:cNvPr id="15" name="Picture 14" descr="map"/>
            <p:cNvPicPr/>
            <p:nvPr/>
          </p:nvPicPr>
          <p:blipFill rotWithShape="1">
            <a:blip r:embed="rId2"/>
            <a:srcRect l="3769" t="77473" r="51873" b="1479"/>
            <a:stretch/>
          </p:blipFill>
          <p:spPr bwMode="auto">
            <a:xfrm>
              <a:off x="6096000" y="682493"/>
              <a:ext cx="2590800" cy="2316753"/>
            </a:xfrm>
            <a:prstGeom prst="rect">
              <a:avLst/>
            </a:prstGeom>
            <a:noFill/>
            <a:ln w="22225">
              <a:solidFill>
                <a:schemeClr val="bg1"/>
              </a:solidFill>
            </a:ln>
            <a:extLst>
              <a:ext uri="{53640926-AAD7-44D8-BBD7-CCE9431645EC}">
                <a14:shadowObscured xmlns:a14="http://schemas.microsoft.com/office/drawing/2010/main"/>
              </a:ext>
            </a:extLst>
          </p:spPr>
        </p:pic>
        <p:pic>
          <p:nvPicPr>
            <p:cNvPr id="24" name="Picture 23" descr="map"/>
            <p:cNvPicPr/>
            <p:nvPr/>
          </p:nvPicPr>
          <p:blipFill rotWithShape="1">
            <a:blip r:embed="rId2"/>
            <a:srcRect l="50050" t="77473" r="7069" b="902"/>
            <a:stretch/>
          </p:blipFill>
          <p:spPr bwMode="auto">
            <a:xfrm>
              <a:off x="6096000" y="2995933"/>
              <a:ext cx="2590800" cy="2305627"/>
            </a:xfrm>
            <a:prstGeom prst="rect">
              <a:avLst/>
            </a:prstGeom>
            <a:noFill/>
            <a:ln w="22225">
              <a:solidFill>
                <a:schemeClr val="bg1"/>
              </a:solid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752437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Rocks by the seashore">
            <a:extLst>
              <a:ext uri="{FF2B5EF4-FFF2-40B4-BE49-F238E27FC236}">
                <a16:creationId xmlns:a16="http://schemas.microsoft.com/office/drawing/2014/main" id="{8BD1858B-AB15-46C2-7B03-444F43A71756}"/>
              </a:ext>
            </a:extLst>
          </p:cNvPr>
          <p:cNvPicPr>
            <a:picLocks noChangeAspect="1"/>
          </p:cNvPicPr>
          <p:nvPr/>
        </p:nvPicPr>
        <p:blipFill>
          <a:blip r:embed="rId2"/>
          <a:srcRect l="6236"/>
          <a:stretch>
            <a:fillRect/>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D2D30C-53DA-C632-B126-30066BC5CED6}"/>
              </a:ext>
            </a:extLst>
          </p:cNvPr>
          <p:cNvSpPr>
            <a:spLocks noGrp="1"/>
          </p:cNvSpPr>
          <p:nvPr>
            <p:ph type="title"/>
          </p:nvPr>
        </p:nvSpPr>
        <p:spPr>
          <a:xfrm>
            <a:off x="762000" y="81288"/>
            <a:ext cx="4800600" cy="1899912"/>
          </a:xfrm>
        </p:spPr>
        <p:txBody>
          <a:bodyPr>
            <a:normAutofit/>
          </a:bodyPr>
          <a:lstStyle/>
          <a:p>
            <a:r>
              <a:rPr lang="en-US" sz="3100" b="1" dirty="0">
                <a:latin typeface="Hero" panose="00000500000000000000" pitchFamily="2" charset="0"/>
              </a:rPr>
              <a:t>Environmental  &amp; Circular Economy  Policy Statement</a:t>
            </a:r>
            <a:br>
              <a:rPr lang="en-US" sz="3100" dirty="0"/>
            </a:br>
            <a:endParaRPr lang="en-CY" sz="3100" dirty="0"/>
          </a:p>
        </p:txBody>
      </p:sp>
      <p:sp>
        <p:nvSpPr>
          <p:cNvPr id="3" name="Content Placeholder 2">
            <a:extLst>
              <a:ext uri="{FF2B5EF4-FFF2-40B4-BE49-F238E27FC236}">
                <a16:creationId xmlns:a16="http://schemas.microsoft.com/office/drawing/2014/main" id="{52A446DF-BC4D-E2F9-65B7-328A0ABBFF0D}"/>
              </a:ext>
            </a:extLst>
          </p:cNvPr>
          <p:cNvSpPr>
            <a:spLocks noGrp="1"/>
          </p:cNvSpPr>
          <p:nvPr>
            <p:ph idx="1"/>
          </p:nvPr>
        </p:nvSpPr>
        <p:spPr>
          <a:xfrm>
            <a:off x="185056" y="1371600"/>
            <a:ext cx="6063344" cy="5405112"/>
          </a:xfrm>
        </p:spPr>
        <p:txBody>
          <a:bodyPr>
            <a:normAutofit fontScale="47500" lnSpcReduction="20000"/>
          </a:bodyPr>
          <a:lstStyle/>
          <a:p>
            <a:pPr>
              <a:lnSpc>
                <a:spcPct val="120000"/>
              </a:lnSpc>
              <a:spcBef>
                <a:spcPts val="400"/>
              </a:spcBef>
              <a:spcAft>
                <a:spcPts val="400"/>
              </a:spcAft>
            </a:pPr>
            <a:r>
              <a:rPr lang="en-US" sz="2700" dirty="0">
                <a:latin typeface="+mj-lt"/>
              </a:rPr>
              <a:t>Nissi Beach Resort is dedicated to minimizing its carbon footprint and fulfilling environmental obligations through the following initiatives:</a:t>
            </a:r>
          </a:p>
          <a:p>
            <a:pPr>
              <a:lnSpc>
                <a:spcPct val="120000"/>
              </a:lnSpc>
              <a:spcBef>
                <a:spcPts val="400"/>
              </a:spcBef>
              <a:spcAft>
                <a:spcPts val="400"/>
              </a:spcAft>
              <a:buFont typeface="Arial" panose="020B0604020202020204" pitchFamily="34" charset="0"/>
              <a:buChar char="•"/>
            </a:pPr>
            <a:r>
              <a:rPr lang="en-US" sz="2700" dirty="0">
                <a:latin typeface="+mj-lt"/>
              </a:rPr>
              <a:t>Adopting circular economy principles to reduce waste, conserve resources, and enhance sustainability.</a:t>
            </a:r>
          </a:p>
          <a:p>
            <a:pPr>
              <a:lnSpc>
                <a:spcPct val="120000"/>
              </a:lnSpc>
              <a:spcBef>
                <a:spcPts val="400"/>
              </a:spcBef>
              <a:spcAft>
                <a:spcPts val="400"/>
              </a:spcAft>
              <a:buFont typeface="Arial" panose="020B0604020202020204" pitchFamily="34" charset="0"/>
              <a:buChar char="•"/>
            </a:pPr>
            <a:r>
              <a:rPr lang="en-US" sz="2700" dirty="0">
                <a:latin typeface="+mj-lt"/>
              </a:rPr>
              <a:t>Utilizing energy-efficient technologies and renewable energy sources.</a:t>
            </a:r>
          </a:p>
          <a:p>
            <a:pPr>
              <a:lnSpc>
                <a:spcPct val="120000"/>
              </a:lnSpc>
              <a:spcBef>
                <a:spcPts val="400"/>
              </a:spcBef>
              <a:spcAft>
                <a:spcPts val="400"/>
              </a:spcAft>
              <a:buFont typeface="Arial" panose="020B0604020202020204" pitchFamily="34" charset="0"/>
              <a:buChar char="•"/>
            </a:pPr>
            <a:r>
              <a:rPr lang="en-US" sz="2700" dirty="0">
                <a:latin typeface="+mj-lt"/>
              </a:rPr>
              <a:t>Promoting energy and water efficiency, reducing consumption, and opting for sustainable materials.</a:t>
            </a:r>
          </a:p>
          <a:p>
            <a:pPr>
              <a:lnSpc>
                <a:spcPct val="120000"/>
              </a:lnSpc>
              <a:spcBef>
                <a:spcPts val="400"/>
              </a:spcBef>
              <a:spcAft>
                <a:spcPts val="400"/>
              </a:spcAft>
              <a:buFont typeface="Arial" panose="020B0604020202020204" pitchFamily="34" charset="0"/>
              <a:buChar char="•"/>
            </a:pPr>
            <a:r>
              <a:rPr lang="en-US" sz="2700" dirty="0">
                <a:latin typeface="+mj-lt"/>
              </a:rPr>
              <a:t>Minimizing waste generation by avoiding excessive packaging and single-use plastics.</a:t>
            </a:r>
          </a:p>
          <a:p>
            <a:pPr>
              <a:lnSpc>
                <a:spcPct val="120000"/>
              </a:lnSpc>
              <a:spcBef>
                <a:spcPts val="400"/>
              </a:spcBef>
              <a:spcAft>
                <a:spcPts val="400"/>
              </a:spcAft>
              <a:buFont typeface="Arial" panose="020B0604020202020204" pitchFamily="34" charset="0"/>
              <a:buChar char="•"/>
            </a:pPr>
            <a:r>
              <a:rPr lang="en-US" sz="2700" dirty="0">
                <a:latin typeface="+mj-lt"/>
              </a:rPr>
              <a:t>Implementing waste segregation and robust recycling programs.</a:t>
            </a:r>
          </a:p>
          <a:p>
            <a:pPr>
              <a:lnSpc>
                <a:spcPct val="120000"/>
              </a:lnSpc>
              <a:spcBef>
                <a:spcPts val="400"/>
              </a:spcBef>
              <a:spcAft>
                <a:spcPts val="400"/>
              </a:spcAft>
              <a:buFont typeface="Arial" panose="020B0604020202020204" pitchFamily="34" charset="0"/>
              <a:buChar char="•"/>
            </a:pPr>
            <a:r>
              <a:rPr lang="en-US" sz="2700" dirty="0">
                <a:latin typeface="+mj-lt"/>
              </a:rPr>
              <a:t>Prioritizing sustainable products designed for longevity or recyclability.</a:t>
            </a:r>
          </a:p>
          <a:p>
            <a:pPr>
              <a:lnSpc>
                <a:spcPct val="120000"/>
              </a:lnSpc>
              <a:spcBef>
                <a:spcPts val="400"/>
              </a:spcBef>
              <a:spcAft>
                <a:spcPts val="400"/>
              </a:spcAft>
              <a:buFont typeface="Arial" panose="020B0604020202020204" pitchFamily="34" charset="0"/>
              <a:buChar char="•"/>
            </a:pPr>
            <a:r>
              <a:rPr lang="en-US" sz="2700" dirty="0">
                <a:latin typeface="+mj-lt"/>
              </a:rPr>
              <a:t>Educating staff on environmental responsibility through continuous training.</a:t>
            </a:r>
          </a:p>
          <a:p>
            <a:pPr>
              <a:lnSpc>
                <a:spcPct val="120000"/>
              </a:lnSpc>
              <a:spcBef>
                <a:spcPts val="400"/>
              </a:spcBef>
              <a:spcAft>
                <a:spcPts val="400"/>
              </a:spcAft>
              <a:buFont typeface="Arial" panose="020B0604020202020204" pitchFamily="34" charset="0"/>
              <a:buChar char="•"/>
            </a:pPr>
            <a:r>
              <a:rPr lang="en-US" sz="2700" dirty="0">
                <a:latin typeface="+mj-lt"/>
              </a:rPr>
              <a:t>Establishing targets to decrease greenhouse gas emissions, electricity, fuel, and water usage.</a:t>
            </a:r>
          </a:p>
          <a:p>
            <a:pPr>
              <a:lnSpc>
                <a:spcPct val="120000"/>
              </a:lnSpc>
              <a:spcBef>
                <a:spcPts val="400"/>
              </a:spcBef>
              <a:spcAft>
                <a:spcPts val="400"/>
              </a:spcAft>
              <a:buFont typeface="Arial" panose="020B0604020202020204" pitchFamily="34" charset="0"/>
              <a:buChar char="•"/>
            </a:pPr>
            <a:r>
              <a:rPr lang="en-US" sz="2700" dirty="0">
                <a:latin typeface="+mj-lt"/>
              </a:rPr>
              <a:t>Continuously improving environmental management and emergency readiness.</a:t>
            </a:r>
          </a:p>
          <a:p>
            <a:pPr>
              <a:lnSpc>
                <a:spcPct val="120000"/>
              </a:lnSpc>
              <a:spcBef>
                <a:spcPts val="400"/>
              </a:spcBef>
              <a:spcAft>
                <a:spcPts val="400"/>
              </a:spcAft>
            </a:pPr>
            <a:r>
              <a:rPr lang="en-US" sz="2700" dirty="0">
                <a:latin typeface="+mj-lt"/>
              </a:rPr>
              <a:t>These efforts are aligned with the Circular Economy Model, TraveLife, and ISO 14001 standards.</a:t>
            </a:r>
          </a:p>
          <a:p>
            <a:endParaRPr lang="en-CY" sz="800" dirty="0"/>
          </a:p>
        </p:txBody>
      </p:sp>
    </p:spTree>
    <p:extLst>
      <p:ext uri="{BB962C8B-B14F-4D97-AF65-F5344CB8AC3E}">
        <p14:creationId xmlns:p14="http://schemas.microsoft.com/office/powerpoint/2010/main" val="26761226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9A72E43A-2FC3-43A9-8E8E-0BF749E66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oup of men planting plants&#10;&#10;AI-generated content may be incorrect.">
            <a:extLst>
              <a:ext uri="{FF2B5EF4-FFF2-40B4-BE49-F238E27FC236}">
                <a16:creationId xmlns:a16="http://schemas.microsoft.com/office/drawing/2014/main" id="{21A6CB78-BF35-F818-97D5-56C4E3883704}"/>
              </a:ext>
            </a:extLst>
          </p:cNvPr>
          <p:cNvPicPr>
            <a:picLocks noChangeAspect="1"/>
          </p:cNvPicPr>
          <p:nvPr/>
        </p:nvPicPr>
        <p:blipFill>
          <a:blip r:embed="rId2" cstate="print">
            <a:extLst>
              <a:ext uri="{28A0092B-C50C-407E-A947-70E740481C1C}">
                <a14:useLocalDpi xmlns:a14="http://schemas.microsoft.com/office/drawing/2010/main" val="0"/>
              </a:ext>
            </a:extLst>
          </a:blip>
          <a:srcRect l="11409" r="-2" b="-2"/>
          <a:stretch>
            <a:fillRect/>
          </a:stretch>
        </p:blipFill>
        <p:spPr bwMode="auto">
          <a:xfrm>
            <a:off x="20" y="10"/>
            <a:ext cx="4003019" cy="3388883"/>
          </a:xfrm>
          <a:prstGeom prst="rect">
            <a:avLst/>
          </a:prstGeom>
          <a:noFill/>
          <a:effectLst>
            <a:softEdge rad="63500"/>
          </a:effectLst>
        </p:spPr>
      </p:pic>
      <p:pic>
        <p:nvPicPr>
          <p:cNvPr id="3" name="Picture 2" descr="A close up of a flower&#10;&#10;AI-generated content may be incorrect.">
            <a:extLst>
              <a:ext uri="{FF2B5EF4-FFF2-40B4-BE49-F238E27FC236}">
                <a16:creationId xmlns:a16="http://schemas.microsoft.com/office/drawing/2014/main" id="{2425CCCC-C5E7-60B8-D80C-2529D838EFB1}"/>
              </a:ext>
            </a:extLst>
          </p:cNvPr>
          <p:cNvPicPr>
            <a:picLocks/>
          </p:cNvPicPr>
          <p:nvPr/>
        </p:nvPicPr>
        <p:blipFill rotWithShape="1">
          <a:blip r:embed="rId3" cstate="print">
            <a:extLst>
              <a:ext uri="{28A0092B-C50C-407E-A947-70E740481C1C}">
                <a14:useLocalDpi xmlns:a14="http://schemas.microsoft.com/office/drawing/2010/main" val="0"/>
              </a:ext>
            </a:extLst>
          </a:blip>
          <a:srcRect l="17167" r="14029" b="3"/>
          <a:stretch>
            <a:fillRect/>
          </a:stretch>
        </p:blipFill>
        <p:spPr bwMode="auto">
          <a:xfrm>
            <a:off x="20" y="3469102"/>
            <a:ext cx="4003019" cy="3388893"/>
          </a:xfrm>
          <a:prstGeom prst="rect">
            <a:avLst/>
          </a:prstGeom>
          <a:effectLst>
            <a:softEdge rad="63500"/>
          </a:effectLst>
          <a:extLst>
            <a:ext uri="{53640926-AAD7-44D8-BBD7-CCE9431645EC}">
              <a14:shadowObscured xmlns:a14="http://schemas.microsoft.com/office/drawing/2010/main"/>
            </a:ext>
          </a:extLst>
        </p:spPr>
      </p:pic>
      <p:pic>
        <p:nvPicPr>
          <p:cNvPr id="5" name="Picture 4" descr="A close up of a plant&#10;&#10;AI-generated content may be incorrect.">
            <a:extLst>
              <a:ext uri="{FF2B5EF4-FFF2-40B4-BE49-F238E27FC236}">
                <a16:creationId xmlns:a16="http://schemas.microsoft.com/office/drawing/2014/main" id="{2FD43C38-9722-903D-0AD6-DAB7F48F4A50}"/>
              </a:ext>
            </a:extLst>
          </p:cNvPr>
          <p:cNvPicPr>
            <a:picLocks/>
          </p:cNvPicPr>
          <p:nvPr/>
        </p:nvPicPr>
        <p:blipFill rotWithShape="1">
          <a:blip r:embed="rId4" cstate="print">
            <a:extLst>
              <a:ext uri="{28A0092B-C50C-407E-A947-70E740481C1C}">
                <a14:useLocalDpi xmlns:a14="http://schemas.microsoft.com/office/drawing/2010/main" val="0"/>
              </a:ext>
            </a:extLst>
          </a:blip>
          <a:srcRect l="6669" r="10602"/>
          <a:stretch>
            <a:fillRect/>
          </a:stretch>
        </p:blipFill>
        <p:spPr bwMode="auto">
          <a:xfrm flipH="1">
            <a:off x="4094479" y="10"/>
            <a:ext cx="4014047" cy="6857990"/>
          </a:xfrm>
          <a:prstGeom prst="rect">
            <a:avLst/>
          </a:prstGeom>
          <a:effectLst>
            <a:softEdge rad="63500"/>
          </a:effectLst>
          <a:extLst>
            <a:ext uri="{53640926-AAD7-44D8-BBD7-CCE9431645EC}">
              <a14:shadowObscured xmlns:a14="http://schemas.microsoft.com/office/drawing/2010/main"/>
            </a:ext>
          </a:extLst>
        </p:spPr>
      </p:pic>
      <p:pic>
        <p:nvPicPr>
          <p:cNvPr id="6" name="Picture 5" descr="Purple flowers on a field&#10;&#10;AI-generated content may be incorrect.">
            <a:extLst>
              <a:ext uri="{FF2B5EF4-FFF2-40B4-BE49-F238E27FC236}">
                <a16:creationId xmlns:a16="http://schemas.microsoft.com/office/drawing/2014/main" id="{D8F2039B-3D28-3712-CB12-06A31D8FA4F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299" r="10500" b="2"/>
          <a:stretch>
            <a:fillRect/>
          </a:stretch>
        </p:blipFill>
        <p:spPr bwMode="auto">
          <a:xfrm>
            <a:off x="8188960" y="10"/>
            <a:ext cx="4003039" cy="3383270"/>
          </a:xfrm>
          <a:prstGeom prst="rect">
            <a:avLst/>
          </a:prstGeom>
          <a:effectLst>
            <a:softEdge rad="63500"/>
          </a:effectLst>
          <a:extLst>
            <a:ext uri="{53640926-AAD7-44D8-BBD7-CCE9431645EC}">
              <a14:shadowObscured xmlns:a14="http://schemas.microsoft.com/office/drawing/2010/main"/>
            </a:ext>
          </a:extLst>
        </p:spPr>
      </p:pic>
      <p:pic>
        <p:nvPicPr>
          <p:cNvPr id="7" name="Picture 6" descr="A group of men working on a beach&#10;&#10;AI-generated content may be incorrect.">
            <a:extLst>
              <a:ext uri="{FF2B5EF4-FFF2-40B4-BE49-F238E27FC236}">
                <a16:creationId xmlns:a16="http://schemas.microsoft.com/office/drawing/2014/main" id="{A5156719-BCF6-5B66-58C9-C3BA1B0F9627}"/>
              </a:ext>
            </a:extLst>
          </p:cNvPr>
          <p:cNvPicPr>
            <a:picLocks noChangeAspect="1"/>
          </p:cNvPicPr>
          <p:nvPr/>
        </p:nvPicPr>
        <p:blipFill rotWithShape="1">
          <a:blip r:embed="rId6" r:link="rId7" cstate="print">
            <a:extLst>
              <a:ext uri="{28A0092B-C50C-407E-A947-70E740481C1C}">
                <a14:useLocalDpi xmlns:a14="http://schemas.microsoft.com/office/drawing/2010/main" val="0"/>
              </a:ext>
            </a:extLst>
          </a:blip>
          <a:srcRect l="2324" r="9326" b="-3"/>
          <a:stretch>
            <a:fillRect/>
          </a:stretch>
        </p:blipFill>
        <p:spPr bwMode="auto">
          <a:xfrm>
            <a:off x="8199966" y="3469102"/>
            <a:ext cx="3992034" cy="3388893"/>
          </a:xfrm>
          <a:prstGeom prst="rect">
            <a:avLst/>
          </a:prstGeom>
          <a:noFill/>
          <a:effectLst>
            <a:softEdge rad="63500"/>
          </a:effectLst>
          <a:extLst>
            <a:ext uri="{53640926-AAD7-44D8-BBD7-CCE9431645EC}">
              <a14:shadowObscured xmlns:a14="http://schemas.microsoft.com/office/drawing/2010/main"/>
            </a:ext>
          </a:extLst>
        </p:spPr>
      </p:pic>
      <p:sp>
        <p:nvSpPr>
          <p:cNvPr id="2" name="object 2"/>
          <p:cNvSpPr/>
          <p:nvPr/>
        </p:nvSpPr>
        <p:spPr>
          <a:xfrm>
            <a:off x="1524000" y="304801"/>
            <a:ext cx="9144000" cy="5065956"/>
          </a:xfrm>
          <a:prstGeom prst="rect">
            <a:avLst/>
          </a:prstGeom>
          <a:noFill/>
        </p:spPr>
        <p:txBody>
          <a:bodyPr wrap="square" lIns="0" tIns="0" rIns="0" bIns="0" rtlCol="0"/>
          <a:lstStyle/>
          <a:p>
            <a:endParaRPr dirty="0"/>
          </a:p>
        </p:txBody>
      </p:sp>
    </p:spTree>
    <p:extLst>
      <p:ext uri="{BB962C8B-B14F-4D97-AF65-F5344CB8AC3E}">
        <p14:creationId xmlns:p14="http://schemas.microsoft.com/office/powerpoint/2010/main" val="103415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240F222-58AC-8E7E-7E1C-3897F9063276}"/>
              </a:ext>
            </a:extLst>
          </p:cNvPr>
          <p:cNvPicPr>
            <a:picLocks noChangeAspect="1"/>
          </p:cNvPicPr>
          <p:nvPr/>
        </p:nvPicPr>
        <p:blipFill>
          <a:blip r:embed="rId2" cstate="print">
            <a:extLst>
              <a:ext uri="{28A0092B-C50C-407E-A947-70E740481C1C}">
                <a14:useLocalDpi xmlns:a14="http://schemas.microsoft.com/office/drawing/2010/main" val="0"/>
              </a:ext>
            </a:extLst>
          </a:blip>
          <a:srcRect t="11691" r="-3" b="-3"/>
          <a:stretch>
            <a:fillRect/>
          </a:stretch>
        </p:blipFill>
        <p:spPr>
          <a:xfrm>
            <a:off x="5162052" y="3272588"/>
            <a:ext cx="6105382" cy="3585411"/>
          </a:xfrm>
          <a:prstGeom prst="rect">
            <a:avLst/>
          </a:prstGeom>
        </p:spPr>
      </p:pic>
      <p:pic>
        <p:nvPicPr>
          <p:cNvPr id="5" name="Picture 4">
            <a:extLst>
              <a:ext uri="{FF2B5EF4-FFF2-40B4-BE49-F238E27FC236}">
                <a16:creationId xmlns:a16="http://schemas.microsoft.com/office/drawing/2014/main" id="{2C82507F-FFFA-1B7E-EB5B-B9246ED12F9C}"/>
              </a:ext>
            </a:extLst>
          </p:cNvPr>
          <p:cNvPicPr>
            <a:picLocks noChangeAspect="1"/>
          </p:cNvPicPr>
          <p:nvPr/>
        </p:nvPicPr>
        <p:blipFill>
          <a:blip r:embed="rId3" cstate="print">
            <a:extLst>
              <a:ext uri="{28A0092B-C50C-407E-A947-70E740481C1C}">
                <a14:useLocalDpi xmlns:a14="http://schemas.microsoft.com/office/drawing/2010/main" val="0"/>
              </a:ext>
            </a:extLst>
          </a:blip>
          <a:srcRect t="19838" r="1" b="1"/>
          <a:stretch>
            <a:fillRect/>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7" name="Picture 6">
            <a:extLst>
              <a:ext uri="{FF2B5EF4-FFF2-40B4-BE49-F238E27FC236}">
                <a16:creationId xmlns:a16="http://schemas.microsoft.com/office/drawing/2014/main" id="{4A7E6E36-E699-D97F-AA76-BDE64AF7951E}"/>
              </a:ext>
            </a:extLst>
          </p:cNvPr>
          <p:cNvPicPr>
            <a:picLocks noChangeAspect="1"/>
          </p:cNvPicPr>
          <p:nvPr/>
        </p:nvPicPr>
        <p:blipFill>
          <a:blip r:embed="rId4" cstate="print">
            <a:extLst>
              <a:ext uri="{28A0092B-C50C-407E-A947-70E740481C1C}">
                <a14:useLocalDpi xmlns:a14="http://schemas.microsoft.com/office/drawing/2010/main" val="0"/>
              </a:ext>
            </a:extLst>
          </a:blip>
          <a:srcRect l="19316" r="2" b="2"/>
          <a:stretch>
            <a:fillRect/>
          </a:stretch>
        </p:blipFill>
        <p:spPr>
          <a:xfrm>
            <a:off x="7458302" y="-22547"/>
            <a:ext cx="3809132" cy="3139531"/>
          </a:xfrm>
          <a:prstGeom prst="rect">
            <a:avLst/>
          </a:prstGeom>
        </p:spPr>
      </p:pic>
      <p:pic>
        <p:nvPicPr>
          <p:cNvPr id="9" name="Picture 8">
            <a:extLst>
              <a:ext uri="{FF2B5EF4-FFF2-40B4-BE49-F238E27FC236}">
                <a16:creationId xmlns:a16="http://schemas.microsoft.com/office/drawing/2014/main" id="{563C09BE-88A1-E186-F5DF-733AD672A052}"/>
              </a:ext>
            </a:extLst>
          </p:cNvPr>
          <p:cNvPicPr>
            <a:picLocks noChangeAspect="1"/>
          </p:cNvPicPr>
          <p:nvPr/>
        </p:nvPicPr>
        <p:blipFill>
          <a:blip r:embed="rId5" cstate="print">
            <a:extLst>
              <a:ext uri="{28A0092B-C50C-407E-A947-70E740481C1C}">
                <a14:useLocalDpi xmlns:a14="http://schemas.microsoft.com/office/drawing/2010/main" val="0"/>
              </a:ext>
            </a:extLst>
          </a:blip>
          <a:srcRect t="11020" b="5024"/>
          <a:stretch>
            <a:fillRect/>
          </a:stretch>
        </p:blipFill>
        <p:spPr>
          <a:xfrm>
            <a:off x="1" y="4065775"/>
            <a:ext cx="5001186" cy="2792224"/>
          </a:xfrm>
          <a:prstGeom prst="rect">
            <a:avLst/>
          </a:prstGeom>
        </p:spPr>
      </p:pic>
      <p:sp>
        <p:nvSpPr>
          <p:cNvPr id="23" name="Rectangle 22">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65170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corporate social responsibility ideas for companies | Unboxed Training &amp; Technology">
            <a:extLst>
              <a:ext uri="{FF2B5EF4-FFF2-40B4-BE49-F238E27FC236}">
                <a16:creationId xmlns:a16="http://schemas.microsoft.com/office/drawing/2014/main" id="{D909D9E9-0339-0F61-468E-6F3CD9129035}"/>
              </a:ext>
            </a:extLst>
          </p:cNvPr>
          <p:cNvPicPr>
            <a:picLocks noChangeAspect="1" noChangeArrowheads="1"/>
          </p:cNvPicPr>
          <p:nvPr/>
        </p:nvPicPr>
        <p:blipFill rotWithShape="1">
          <a:blip r:embed="rId2">
            <a:alphaModFix amt="86000"/>
            <a:extLst>
              <a:ext uri="{28A0092B-C50C-407E-A947-70E740481C1C}">
                <a14:useLocalDpi xmlns:a14="http://schemas.microsoft.com/office/drawing/2010/main" val="0"/>
              </a:ext>
            </a:extLst>
          </a:blip>
          <a:srcRect t="6536" b="9427"/>
          <a:stretch>
            <a:fillRect/>
          </a:stretch>
        </p:blipFill>
        <p:spPr bwMode="auto">
          <a:xfrm>
            <a:off x="-14016" y="1"/>
            <a:ext cx="1220601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2"/>
          <p:cNvSpPr/>
          <p:nvPr/>
        </p:nvSpPr>
        <p:spPr>
          <a:xfrm>
            <a:off x="1524000" y="152401"/>
            <a:ext cx="9144000" cy="5218356"/>
          </a:xfrm>
          <a:prstGeom prst="rect">
            <a:avLst/>
          </a:prstGeom>
          <a:noFill/>
        </p:spPr>
        <p:txBody>
          <a:bodyPr wrap="square" lIns="0" tIns="0" rIns="0" bIns="0" rtlCol="0"/>
          <a:lstStyle/>
          <a:p>
            <a:endParaRPr dirty="0"/>
          </a:p>
        </p:txBody>
      </p:sp>
      <p:sp>
        <p:nvSpPr>
          <p:cNvPr id="10" name="object 10"/>
          <p:cNvSpPr txBox="1"/>
          <p:nvPr/>
        </p:nvSpPr>
        <p:spPr>
          <a:xfrm>
            <a:off x="266700" y="3420035"/>
            <a:ext cx="11658600" cy="750847"/>
          </a:xfrm>
          <a:prstGeom prst="rect">
            <a:avLst/>
          </a:prstGeom>
          <a:solidFill>
            <a:schemeClr val="bg1"/>
          </a:solidFill>
        </p:spPr>
        <p:txBody>
          <a:bodyPr vert="horz" wrap="square" lIns="0" tIns="12065" rIns="0" bIns="0" rtlCol="0">
            <a:spAutoFit/>
          </a:bodyPr>
          <a:lstStyle/>
          <a:p>
            <a:pPr marL="12700" marR="5080" algn="just">
              <a:spcBef>
                <a:spcPts val="95"/>
              </a:spcBef>
            </a:pPr>
            <a:r>
              <a:rPr lang="en-GB" sz="2400" dirty="0">
                <a:latin typeface="Hero" panose="00000500000000000000" pitchFamily="2" charset="0"/>
                <a:cs typeface="Verdana"/>
              </a:rPr>
              <a:t>The Hotel has been active with social and community activities offering donations and participating and supporting various local activities</a:t>
            </a:r>
            <a:r>
              <a:rPr lang="en-GB" sz="2400" dirty="0">
                <a:solidFill>
                  <a:srgbClr val="00B3DB"/>
                </a:solidFill>
                <a:latin typeface="Hero" panose="00000500000000000000" pitchFamily="2" charset="0"/>
                <a:cs typeface="Verdana"/>
              </a:rPr>
              <a:t>.</a:t>
            </a:r>
          </a:p>
        </p:txBody>
      </p:sp>
      <p:sp>
        <p:nvSpPr>
          <p:cNvPr id="25" name="object 3"/>
          <p:cNvSpPr txBox="1">
            <a:spLocks/>
          </p:cNvSpPr>
          <p:nvPr/>
        </p:nvSpPr>
        <p:spPr>
          <a:xfrm>
            <a:off x="2882698" y="157484"/>
            <a:ext cx="6426604" cy="627736"/>
          </a:xfrm>
          <a:prstGeom prst="rect">
            <a:avLst/>
          </a:prstGeom>
          <a:effectLst/>
        </p:spPr>
        <p:txBody>
          <a:bodyPr vert="horz" wrap="square" lIns="0" tIns="12065" rIns="0" bIns="0" rtlCol="0" anchor="ctr">
            <a:sp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2700">
              <a:spcBef>
                <a:spcPts val="95"/>
              </a:spcBef>
            </a:pPr>
            <a:r>
              <a:rPr lang="en-US" b="1" dirty="0">
                <a:latin typeface="Hero" panose="00000500000000000000" pitchFamily="2" charset="0"/>
                <a:ea typeface="Verdana" panose="020B0604030504040204" pitchFamily="34" charset="0"/>
              </a:rPr>
              <a:t>SOCIAL RESPONSIBILITY</a:t>
            </a:r>
          </a:p>
        </p:txBody>
      </p:sp>
    </p:spTree>
    <p:extLst>
      <p:ext uri="{BB962C8B-B14F-4D97-AF65-F5344CB8AC3E}">
        <p14:creationId xmlns:p14="http://schemas.microsoft.com/office/powerpoint/2010/main" val="2337218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corporate social responsibility ideas for companies | Unboxed Training &amp; Technology">
            <a:extLst>
              <a:ext uri="{FF2B5EF4-FFF2-40B4-BE49-F238E27FC236}">
                <a16:creationId xmlns:a16="http://schemas.microsoft.com/office/drawing/2014/main" id="{DA32DC3B-C6C2-791C-9BC4-3D5FF241AFF9}"/>
              </a:ext>
            </a:extLst>
          </p:cNvPr>
          <p:cNvPicPr>
            <a:picLocks noChangeAspect="1" noChangeArrowheads="1"/>
          </p:cNvPicPr>
          <p:nvPr/>
        </p:nvPicPr>
        <p:blipFill rotWithShape="1">
          <a:blip r:embed="rId2">
            <a:alphaModFix amt="58000"/>
            <a:extLst>
              <a:ext uri="{28A0092B-C50C-407E-A947-70E740481C1C}">
                <a14:useLocalDpi xmlns:a14="http://schemas.microsoft.com/office/drawing/2010/main" val="0"/>
              </a:ext>
            </a:extLst>
          </a:blip>
          <a:srcRect t="6536" b="9427"/>
          <a:stretch>
            <a:fillRect/>
          </a:stretch>
        </p:blipFill>
        <p:spPr bwMode="auto">
          <a:xfrm>
            <a:off x="-16958" y="-2261"/>
            <a:ext cx="1220601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2"/>
          <p:cNvSpPr/>
          <p:nvPr/>
        </p:nvSpPr>
        <p:spPr>
          <a:xfrm>
            <a:off x="1524000" y="152401"/>
            <a:ext cx="9144000" cy="5218356"/>
          </a:xfrm>
          <a:prstGeom prst="rect">
            <a:avLst/>
          </a:prstGeom>
          <a:noFill/>
        </p:spPr>
        <p:txBody>
          <a:bodyPr wrap="square" lIns="0" tIns="0" rIns="0" bIns="0" rtlCol="0"/>
          <a:lstStyle/>
          <a:p>
            <a:endParaRPr dirty="0"/>
          </a:p>
        </p:txBody>
      </p:sp>
      <p:sp>
        <p:nvSpPr>
          <p:cNvPr id="10" name="object 10"/>
          <p:cNvSpPr txBox="1"/>
          <p:nvPr/>
        </p:nvSpPr>
        <p:spPr>
          <a:xfrm>
            <a:off x="1673450" y="845689"/>
            <a:ext cx="8912102" cy="381515"/>
          </a:xfrm>
          <a:prstGeom prst="rect">
            <a:avLst/>
          </a:prstGeom>
          <a:solidFill>
            <a:schemeClr val="bg1">
              <a:alpha val="80000"/>
            </a:schemeClr>
          </a:solidFill>
        </p:spPr>
        <p:txBody>
          <a:bodyPr vert="horz" wrap="square" lIns="0" tIns="12065" rIns="0" bIns="0" rtlCol="0">
            <a:spAutoFit/>
          </a:bodyPr>
          <a:lstStyle/>
          <a:p>
            <a:pPr marL="12700" marR="5080">
              <a:spcBef>
                <a:spcPts val="95"/>
              </a:spcBef>
            </a:pPr>
            <a:endParaRPr lang="en-GB" sz="2400" dirty="0">
              <a:solidFill>
                <a:srgbClr val="00B3DB"/>
              </a:solidFill>
              <a:latin typeface="Hero" panose="00000500000000000000" pitchFamily="2" charset="0"/>
              <a:cs typeface="Verdana"/>
            </a:endParaRPr>
          </a:p>
        </p:txBody>
      </p:sp>
      <p:sp>
        <p:nvSpPr>
          <p:cNvPr id="24" name="object 10"/>
          <p:cNvSpPr txBox="1"/>
          <p:nvPr/>
        </p:nvSpPr>
        <p:spPr>
          <a:xfrm>
            <a:off x="1377443" y="6209369"/>
            <a:ext cx="4023638" cy="289182"/>
          </a:xfrm>
          <a:prstGeom prst="rect">
            <a:avLst/>
          </a:prstGeom>
          <a:solidFill>
            <a:schemeClr val="bg1">
              <a:alpha val="80000"/>
            </a:schemeClr>
          </a:solidFill>
        </p:spPr>
        <p:txBody>
          <a:bodyPr vert="horz" wrap="square" lIns="0" tIns="12065" rIns="0" bIns="0" rtlCol="0">
            <a:spAutoFit/>
          </a:bodyPr>
          <a:lstStyle/>
          <a:p>
            <a:pPr marL="12700" marR="5080">
              <a:spcBef>
                <a:spcPts val="95"/>
              </a:spcBef>
            </a:pPr>
            <a:r>
              <a:rPr lang="en-GB" dirty="0">
                <a:latin typeface="Hero" panose="00000500000000000000" pitchFamily="2" charset="0"/>
                <a:cs typeface="Verdana"/>
              </a:rPr>
              <a:t>Lunch for people with special needs</a:t>
            </a: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rcRect/>
          <a:stretch/>
        </p:blipFill>
        <p:spPr bwMode="auto">
          <a:xfrm>
            <a:off x="1599447" y="3429000"/>
            <a:ext cx="3579630" cy="2684723"/>
          </a:xfrm>
          <a:prstGeom prst="rect">
            <a:avLst/>
          </a:prstGeom>
          <a:noFill/>
          <a:ln w="25400">
            <a:solidFill>
              <a:schemeClr val="bg1"/>
            </a:solidFill>
          </a:ln>
          <a:effectLst>
            <a:outerShdw blurRad="50800" dist="38100" dir="2700000" algn="tl" rotWithShape="0">
              <a:prstClr val="black">
                <a:alpha val="40000"/>
              </a:prstClr>
            </a:outerShdw>
            <a:softEdge rad="127000"/>
          </a:effectLst>
        </p:spPr>
      </p:pic>
      <p:pic>
        <p:nvPicPr>
          <p:cNvPr id="8" name="Picture 7">
            <a:extLst>
              <a:ext uri="{FF2B5EF4-FFF2-40B4-BE49-F238E27FC236}">
                <a16:creationId xmlns:a16="http://schemas.microsoft.com/office/drawing/2014/main" id="{16D1B72F-1D92-0FF9-6EEE-F8BE2327CBD7}"/>
              </a:ext>
            </a:extLst>
          </p:cNvPr>
          <p:cNvPicPr>
            <a:picLocks noChangeAspect="1"/>
          </p:cNvPicPr>
          <p:nvPr/>
        </p:nvPicPr>
        <p:blipFill rotWithShape="1">
          <a:blip r:embed="rId4">
            <a:extLst>
              <a:ext uri="{28A0092B-C50C-407E-A947-70E740481C1C}">
                <a14:useLocalDpi xmlns:a14="http://schemas.microsoft.com/office/drawing/2010/main" val="0"/>
              </a:ext>
            </a:extLst>
          </a:blip>
          <a:srcRect l="22671" t="53492"/>
          <a:stretch/>
        </p:blipFill>
        <p:spPr bwMode="auto">
          <a:xfrm>
            <a:off x="1660003" y="205272"/>
            <a:ext cx="3372850" cy="2535667"/>
          </a:xfrm>
          <a:prstGeom prst="rect">
            <a:avLst/>
          </a:prstGeom>
          <a:ln w="25400">
            <a:solidFill>
              <a:schemeClr val="bg1"/>
            </a:solidFill>
          </a:ln>
          <a:effectLst>
            <a:outerShdw blurRad="50800" dist="38100" dir="2700000" algn="tl" rotWithShape="0">
              <a:prstClr val="black">
                <a:alpha val="40000"/>
              </a:prstClr>
            </a:outerShdw>
            <a:softEdge rad="127000"/>
          </a:effectLst>
          <a:extLst>
            <a:ext uri="{53640926-AAD7-44D8-BBD7-CCE9431645EC}">
              <a14:shadowObscured xmlns:a14="http://schemas.microsoft.com/office/drawing/2010/main"/>
            </a:ext>
          </a:extLst>
        </p:spPr>
      </p:pic>
      <p:sp>
        <p:nvSpPr>
          <p:cNvPr id="9" name="object 10">
            <a:extLst>
              <a:ext uri="{FF2B5EF4-FFF2-40B4-BE49-F238E27FC236}">
                <a16:creationId xmlns:a16="http://schemas.microsoft.com/office/drawing/2014/main" id="{16881752-71E8-CB74-F751-FBA4C5279132}"/>
              </a:ext>
            </a:extLst>
          </p:cNvPr>
          <p:cNvSpPr txBox="1"/>
          <p:nvPr/>
        </p:nvSpPr>
        <p:spPr>
          <a:xfrm>
            <a:off x="1761404" y="2856371"/>
            <a:ext cx="3390779" cy="289182"/>
          </a:xfrm>
          <a:prstGeom prst="rect">
            <a:avLst/>
          </a:prstGeom>
          <a:solidFill>
            <a:schemeClr val="bg1">
              <a:alpha val="80000"/>
            </a:schemeClr>
          </a:solidFill>
        </p:spPr>
        <p:txBody>
          <a:bodyPr vert="horz" wrap="square" lIns="0" tIns="12065" rIns="0" bIns="0" rtlCol="0">
            <a:spAutoFit/>
          </a:bodyPr>
          <a:lstStyle/>
          <a:p>
            <a:pPr marL="12700" marR="5080">
              <a:spcBef>
                <a:spcPts val="95"/>
              </a:spcBef>
            </a:pPr>
            <a:r>
              <a:rPr lang="en-GB" dirty="0">
                <a:latin typeface="Hero" panose="00000500000000000000" pitchFamily="2" charset="0"/>
                <a:cs typeface="Verdana"/>
              </a:rPr>
              <a:t>Supporting Sophia for children</a:t>
            </a:r>
          </a:p>
        </p:txBody>
      </p:sp>
      <p:pic>
        <p:nvPicPr>
          <p:cNvPr id="11" name="Picture 10">
            <a:extLst>
              <a:ext uri="{FF2B5EF4-FFF2-40B4-BE49-F238E27FC236}">
                <a16:creationId xmlns:a16="http://schemas.microsoft.com/office/drawing/2014/main" id="{7FBF0107-D33A-4789-80A4-30D6130CCE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9838" y="161366"/>
            <a:ext cx="3397309" cy="2547467"/>
          </a:xfrm>
          <a:prstGeom prst="rect">
            <a:avLst/>
          </a:prstGeom>
          <a:ln w="25400">
            <a:solidFill>
              <a:schemeClr val="bg1"/>
            </a:solidFill>
          </a:ln>
          <a:effectLst>
            <a:outerShdw blurRad="50800" dist="38100" dir="2700000" algn="tl" rotWithShape="0">
              <a:prstClr val="black">
                <a:alpha val="40000"/>
              </a:prstClr>
            </a:outerShdw>
            <a:softEdge rad="127000"/>
          </a:effectLst>
        </p:spPr>
      </p:pic>
      <p:sp>
        <p:nvSpPr>
          <p:cNvPr id="13" name="TextBox 12">
            <a:extLst>
              <a:ext uri="{FF2B5EF4-FFF2-40B4-BE49-F238E27FC236}">
                <a16:creationId xmlns:a16="http://schemas.microsoft.com/office/drawing/2014/main" id="{763C275E-8F18-64EB-5FC3-B679944FF581}"/>
              </a:ext>
            </a:extLst>
          </p:cNvPr>
          <p:cNvSpPr txBox="1"/>
          <p:nvPr/>
        </p:nvSpPr>
        <p:spPr>
          <a:xfrm>
            <a:off x="7305091" y="2744982"/>
            <a:ext cx="2976599" cy="369332"/>
          </a:xfrm>
          <a:prstGeom prst="rect">
            <a:avLst/>
          </a:prstGeom>
          <a:solidFill>
            <a:schemeClr val="bg1"/>
          </a:solidFill>
        </p:spPr>
        <p:txBody>
          <a:bodyPr wrap="square">
            <a:spAutoFit/>
          </a:bodyPr>
          <a:lstStyle/>
          <a:p>
            <a:pPr algn="ctr"/>
            <a:r>
              <a:rPr lang="en-US" sz="1800" dirty="0">
                <a:latin typeface="Hero" panose="00000500000000000000" pitchFamily="2" charset="0"/>
                <a:cs typeface="Verdana"/>
              </a:rPr>
              <a:t>Serving Cyprus Breakfast </a:t>
            </a:r>
          </a:p>
        </p:txBody>
      </p:sp>
      <p:pic>
        <p:nvPicPr>
          <p:cNvPr id="14" name="Picture 13">
            <a:extLst>
              <a:ext uri="{FF2B5EF4-FFF2-40B4-BE49-F238E27FC236}">
                <a16:creationId xmlns:a16="http://schemas.microsoft.com/office/drawing/2014/main" id="{9E817E97-0FAB-D043-C955-B4814831910E}"/>
              </a:ext>
            </a:extLst>
          </p:cNvPr>
          <p:cNvPicPr>
            <a:picLocks noChangeAspect="1"/>
          </p:cNvPicPr>
          <p:nvPr/>
        </p:nvPicPr>
        <p:blipFill>
          <a:blip r:embed="rId6" cstate="print">
            <a:extLst>
              <a:ext uri="{28A0092B-C50C-407E-A947-70E740481C1C}">
                <a14:useLocalDpi xmlns:a14="http://schemas.microsoft.com/office/drawing/2010/main" val="0"/>
              </a:ext>
            </a:extLst>
          </a:blip>
          <a:srcRect t="4431" b="4431"/>
          <a:stretch/>
        </p:blipFill>
        <p:spPr bwMode="auto">
          <a:xfrm>
            <a:off x="6843333" y="3491497"/>
            <a:ext cx="3742219" cy="2559727"/>
          </a:xfrm>
          <a:prstGeom prst="rect">
            <a:avLst/>
          </a:prstGeom>
          <a:noFill/>
          <a:ln w="25400">
            <a:solidFill>
              <a:schemeClr val="bg1"/>
            </a:solidFill>
          </a:ln>
          <a:effectLst>
            <a:outerShdw blurRad="50800" dist="38100" dir="2700000" algn="tl" rotWithShape="0">
              <a:prstClr val="black">
                <a:alpha val="40000"/>
              </a:prstClr>
            </a:outerShdw>
            <a:softEdge rad="127000"/>
          </a:effectLst>
          <a:extLst>
            <a:ext uri="{53640926-AAD7-44D8-BBD7-CCE9431645EC}">
              <a14:shadowObscured xmlns:a14="http://schemas.microsoft.com/office/drawing/2010/main"/>
            </a:ext>
          </a:extLst>
        </p:spPr>
      </p:pic>
      <p:sp>
        <p:nvSpPr>
          <p:cNvPr id="15" name="TextBox 14">
            <a:extLst>
              <a:ext uri="{FF2B5EF4-FFF2-40B4-BE49-F238E27FC236}">
                <a16:creationId xmlns:a16="http://schemas.microsoft.com/office/drawing/2014/main" id="{7796BC55-2421-CB98-15FE-9A6003FC0395}"/>
              </a:ext>
            </a:extLst>
          </p:cNvPr>
          <p:cNvSpPr txBox="1"/>
          <p:nvPr/>
        </p:nvSpPr>
        <p:spPr>
          <a:xfrm>
            <a:off x="7331595" y="6129219"/>
            <a:ext cx="2976599" cy="369332"/>
          </a:xfrm>
          <a:prstGeom prst="rect">
            <a:avLst/>
          </a:prstGeom>
          <a:solidFill>
            <a:schemeClr val="bg1"/>
          </a:solidFill>
          <a:ln>
            <a:solidFill>
              <a:schemeClr val="bg1"/>
            </a:solidFill>
          </a:ln>
        </p:spPr>
        <p:txBody>
          <a:bodyPr wrap="square">
            <a:spAutoFit/>
          </a:bodyPr>
          <a:lstStyle/>
          <a:p>
            <a:pPr algn="ctr"/>
            <a:r>
              <a:rPr lang="en-US" sz="1800" dirty="0">
                <a:latin typeface="Hero" panose="00000500000000000000" pitchFamily="2" charset="0"/>
                <a:cs typeface="Verdana"/>
              </a:rPr>
              <a:t>Blood donation</a:t>
            </a:r>
          </a:p>
        </p:txBody>
      </p:sp>
    </p:spTree>
    <p:extLst>
      <p:ext uri="{BB962C8B-B14F-4D97-AF65-F5344CB8AC3E}">
        <p14:creationId xmlns:p14="http://schemas.microsoft.com/office/powerpoint/2010/main" val="2163545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op corporate social responsibility ideas for companies | Unboxed Training &amp; Technology">
            <a:extLst>
              <a:ext uri="{FF2B5EF4-FFF2-40B4-BE49-F238E27FC236}">
                <a16:creationId xmlns:a16="http://schemas.microsoft.com/office/drawing/2014/main" id="{940CAB9C-EFFB-0E5E-023A-FC4D3EE4C20B}"/>
              </a:ext>
            </a:extLst>
          </p:cNvPr>
          <p:cNvPicPr>
            <a:picLocks noChangeAspect="1" noChangeArrowheads="1"/>
          </p:cNvPicPr>
          <p:nvPr/>
        </p:nvPicPr>
        <p:blipFill rotWithShape="1">
          <a:blip r:embed="rId2">
            <a:alphaModFix amt="84000"/>
            <a:extLst>
              <a:ext uri="{28A0092B-C50C-407E-A947-70E740481C1C}">
                <a14:useLocalDpi xmlns:a14="http://schemas.microsoft.com/office/drawing/2010/main" val="0"/>
              </a:ext>
            </a:extLst>
          </a:blip>
          <a:srcRect t="6536" b="9427"/>
          <a:stretch>
            <a:fillRect/>
          </a:stretch>
        </p:blipFill>
        <p:spPr bwMode="auto">
          <a:xfrm>
            <a:off x="-14016" y="0"/>
            <a:ext cx="1220601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2"/>
          <p:cNvSpPr/>
          <p:nvPr/>
        </p:nvSpPr>
        <p:spPr>
          <a:xfrm>
            <a:off x="1524000" y="152401"/>
            <a:ext cx="9144000" cy="5218356"/>
          </a:xfrm>
          <a:prstGeom prst="rect">
            <a:avLst/>
          </a:prstGeom>
          <a:noFill/>
        </p:spPr>
        <p:txBody>
          <a:bodyPr wrap="square" lIns="0" tIns="0" rIns="0" bIns="0" rtlCol="0"/>
          <a:lstStyle/>
          <a:p>
            <a:endParaRPr dirty="0"/>
          </a:p>
        </p:txBody>
      </p:sp>
      <p:sp>
        <p:nvSpPr>
          <p:cNvPr id="10" name="object 10"/>
          <p:cNvSpPr txBox="1"/>
          <p:nvPr/>
        </p:nvSpPr>
        <p:spPr>
          <a:xfrm>
            <a:off x="1673450" y="845689"/>
            <a:ext cx="8912102" cy="381515"/>
          </a:xfrm>
          <a:prstGeom prst="rect">
            <a:avLst/>
          </a:prstGeom>
          <a:solidFill>
            <a:schemeClr val="bg1">
              <a:alpha val="80000"/>
            </a:schemeClr>
          </a:solidFill>
        </p:spPr>
        <p:txBody>
          <a:bodyPr vert="horz" wrap="square" lIns="0" tIns="12065" rIns="0" bIns="0" rtlCol="0">
            <a:spAutoFit/>
          </a:bodyPr>
          <a:lstStyle/>
          <a:p>
            <a:pPr marL="12700" marR="5080">
              <a:spcBef>
                <a:spcPts val="95"/>
              </a:spcBef>
            </a:pPr>
            <a:endParaRPr lang="en-GB" sz="2400" dirty="0">
              <a:solidFill>
                <a:srgbClr val="00B3DB"/>
              </a:solidFill>
              <a:latin typeface="Hero" panose="00000500000000000000" pitchFamily="2" charset="0"/>
              <a:cs typeface="Verdana"/>
            </a:endParaRPr>
          </a:p>
        </p:txBody>
      </p:sp>
      <p:sp>
        <p:nvSpPr>
          <p:cNvPr id="26" name="object 10"/>
          <p:cNvSpPr txBox="1"/>
          <p:nvPr/>
        </p:nvSpPr>
        <p:spPr>
          <a:xfrm>
            <a:off x="7353297" y="6309873"/>
            <a:ext cx="3581399" cy="289182"/>
          </a:xfrm>
          <a:prstGeom prst="rect">
            <a:avLst/>
          </a:prstGeom>
          <a:solidFill>
            <a:schemeClr val="bg1">
              <a:alpha val="80000"/>
            </a:schemeClr>
          </a:solidFill>
          <a:ln w="25400">
            <a:noFill/>
          </a:ln>
        </p:spPr>
        <p:txBody>
          <a:bodyPr vert="horz" wrap="square" lIns="0" tIns="12065" rIns="0" bIns="0" rtlCol="0">
            <a:spAutoFit/>
          </a:bodyPr>
          <a:lstStyle/>
          <a:p>
            <a:pPr marL="12700" marR="5080">
              <a:spcBef>
                <a:spcPts val="95"/>
              </a:spcBef>
            </a:pPr>
            <a:r>
              <a:rPr lang="en-GB" dirty="0">
                <a:latin typeface="Hero" panose="00000500000000000000" pitchFamily="2" charset="0"/>
                <a:cs typeface="Verdana"/>
              </a:rPr>
              <a:t>Dinner for ‘Melathron Agoniston’</a:t>
            </a:r>
          </a:p>
        </p:txBody>
      </p:sp>
      <p:sp>
        <p:nvSpPr>
          <p:cNvPr id="6" name="object 10"/>
          <p:cNvSpPr txBox="1"/>
          <p:nvPr/>
        </p:nvSpPr>
        <p:spPr>
          <a:xfrm>
            <a:off x="8113149" y="3035078"/>
            <a:ext cx="2061697" cy="289182"/>
          </a:xfrm>
          <a:prstGeom prst="rect">
            <a:avLst/>
          </a:prstGeom>
          <a:solidFill>
            <a:schemeClr val="bg1">
              <a:alpha val="80000"/>
            </a:schemeClr>
          </a:solidFill>
        </p:spPr>
        <p:txBody>
          <a:bodyPr vert="horz" wrap="square" lIns="0" tIns="12065" rIns="0" bIns="0" rtlCol="0">
            <a:spAutoFit/>
          </a:bodyPr>
          <a:lstStyle/>
          <a:p>
            <a:pPr marL="12700" marR="5080">
              <a:spcBef>
                <a:spcPts val="95"/>
              </a:spcBef>
            </a:pPr>
            <a:r>
              <a:rPr lang="en-GB" dirty="0">
                <a:latin typeface="Hero" panose="00000500000000000000" pitchFamily="2" charset="0"/>
                <a:cs typeface="Verdana"/>
              </a:rPr>
              <a:t>Saving stray cats</a:t>
            </a:r>
          </a:p>
        </p:txBody>
      </p:sp>
      <p:pic>
        <p:nvPicPr>
          <p:cNvPr id="7" name="Picture 6">
            <a:extLst>
              <a:ext uri="{FF2B5EF4-FFF2-40B4-BE49-F238E27FC236}">
                <a16:creationId xmlns:a16="http://schemas.microsoft.com/office/drawing/2014/main" id="{2CAE2F5D-6CF1-821C-2314-16927472F9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359" t="7524" r="22327" b="32552"/>
          <a:stretch/>
        </p:blipFill>
        <p:spPr bwMode="auto">
          <a:xfrm>
            <a:off x="7445345" y="427869"/>
            <a:ext cx="3397309" cy="2531506"/>
          </a:xfrm>
          <a:prstGeom prst="rect">
            <a:avLst/>
          </a:prstGeom>
          <a:ln w="25400">
            <a:solidFill>
              <a:schemeClr val="bg1"/>
            </a:solidFill>
          </a:ln>
          <a:effectLst>
            <a:outerShdw blurRad="50800" dist="38100" dir="2700000" algn="tl" rotWithShape="0">
              <a:prstClr val="black">
                <a:alpha val="40000"/>
              </a:prstClr>
            </a:outerShdw>
            <a:softEdge rad="127000"/>
          </a:effectLst>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3E4E703E-1C9D-F332-2B5D-0E86D69D8E0C}"/>
              </a:ext>
            </a:extLst>
          </p:cNvPr>
          <p:cNvPicPr>
            <a:picLocks noChangeAspect="1"/>
          </p:cNvPicPr>
          <p:nvPr/>
        </p:nvPicPr>
        <p:blipFill>
          <a:blip r:embed="rId4" cstate="print">
            <a:extLst>
              <a:ext uri="{28A0092B-C50C-407E-A947-70E740481C1C}">
                <a14:useLocalDpi xmlns:a14="http://schemas.microsoft.com/office/drawing/2010/main" val="0"/>
              </a:ext>
            </a:extLst>
          </a:blip>
          <a:srcRect l="5250" r="5250"/>
          <a:stretch/>
        </p:blipFill>
        <p:spPr bwMode="auto">
          <a:xfrm>
            <a:off x="1591002" y="437463"/>
            <a:ext cx="3397309" cy="2531506"/>
          </a:xfrm>
          <a:prstGeom prst="rect">
            <a:avLst/>
          </a:prstGeom>
          <a:ln w="25400">
            <a:solidFill>
              <a:schemeClr val="bg1"/>
            </a:solidFill>
          </a:ln>
          <a:effectLst>
            <a:outerShdw blurRad="50800" dist="38100" dir="2700000" algn="tl" rotWithShape="0">
              <a:prstClr val="black">
                <a:alpha val="40000"/>
              </a:prstClr>
            </a:outerShdw>
            <a:softEdge rad="127000"/>
          </a:effectLst>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0622DB7-2D72-C83C-2B73-2D6625B30CC5}"/>
              </a:ext>
            </a:extLst>
          </p:cNvPr>
          <p:cNvPicPr>
            <a:picLocks noChangeAspect="1"/>
          </p:cNvPicPr>
          <p:nvPr/>
        </p:nvPicPr>
        <p:blipFill>
          <a:blip r:embed="rId5">
            <a:extLst>
              <a:ext uri="{28A0092B-C50C-407E-A947-70E740481C1C}">
                <a14:useLocalDpi xmlns:a14="http://schemas.microsoft.com/office/drawing/2010/main" val="0"/>
              </a:ext>
            </a:extLst>
          </a:blip>
          <a:srcRect t="681" b="681"/>
          <a:stretch/>
        </p:blipFill>
        <p:spPr bwMode="auto">
          <a:xfrm>
            <a:off x="7449763" y="3738932"/>
            <a:ext cx="3397309" cy="2531506"/>
          </a:xfrm>
          <a:prstGeom prst="rect">
            <a:avLst/>
          </a:prstGeom>
          <a:ln w="25400">
            <a:solidFill>
              <a:schemeClr val="bg1"/>
            </a:solidFill>
          </a:ln>
          <a:effectLst>
            <a:outerShdw blurRad="50800" dist="38100" dir="2700000" algn="tl" rotWithShape="0">
              <a:prstClr val="black">
                <a:alpha val="40000"/>
              </a:prstClr>
            </a:outerShdw>
            <a:softEdge rad="127000"/>
          </a:effectLst>
          <a:extLst>
            <a:ext uri="{53640926-AAD7-44D8-BBD7-CCE9431645EC}">
              <a14:shadowObscured xmlns:a14="http://schemas.microsoft.com/office/drawing/2010/main"/>
            </a:ext>
          </a:extLst>
        </p:spPr>
      </p:pic>
      <p:sp>
        <p:nvSpPr>
          <p:cNvPr id="12" name="TextBox 11">
            <a:extLst>
              <a:ext uri="{FF2B5EF4-FFF2-40B4-BE49-F238E27FC236}">
                <a16:creationId xmlns:a16="http://schemas.microsoft.com/office/drawing/2014/main" id="{22894224-79A9-D812-1F34-AAB84D5183D7}"/>
              </a:ext>
            </a:extLst>
          </p:cNvPr>
          <p:cNvSpPr txBox="1"/>
          <p:nvPr/>
        </p:nvSpPr>
        <p:spPr>
          <a:xfrm>
            <a:off x="1787911" y="6270438"/>
            <a:ext cx="3200400" cy="369332"/>
          </a:xfrm>
          <a:prstGeom prst="rect">
            <a:avLst/>
          </a:prstGeom>
          <a:solidFill>
            <a:schemeClr val="bg1">
              <a:alpha val="80000"/>
            </a:schemeClr>
          </a:solidFill>
        </p:spPr>
        <p:txBody>
          <a:bodyPr wrap="square" rtlCol="0">
            <a:spAutoFit/>
          </a:bodyPr>
          <a:lstStyle/>
          <a:p>
            <a:r>
              <a:rPr lang="en-US" dirty="0">
                <a:latin typeface="Hero" panose="00000500000000000000" pitchFamily="2" charset="0"/>
              </a:rPr>
              <a:t>Annual beach cleaning day</a:t>
            </a:r>
            <a:endParaRPr lang="en-CY" dirty="0">
              <a:latin typeface="Hero" panose="00000500000000000000" pitchFamily="2" charset="0"/>
            </a:endParaRPr>
          </a:p>
        </p:txBody>
      </p:sp>
      <p:sp>
        <p:nvSpPr>
          <p:cNvPr id="16" name="TextBox 15">
            <a:extLst>
              <a:ext uri="{FF2B5EF4-FFF2-40B4-BE49-F238E27FC236}">
                <a16:creationId xmlns:a16="http://schemas.microsoft.com/office/drawing/2014/main" id="{B35E8AA6-4D32-E122-B702-0EC7B6BAD2A3}"/>
              </a:ext>
            </a:extLst>
          </p:cNvPr>
          <p:cNvSpPr txBox="1"/>
          <p:nvPr/>
        </p:nvSpPr>
        <p:spPr>
          <a:xfrm>
            <a:off x="2085517" y="3035078"/>
            <a:ext cx="2408277" cy="369332"/>
          </a:xfrm>
          <a:prstGeom prst="rect">
            <a:avLst/>
          </a:prstGeom>
          <a:solidFill>
            <a:schemeClr val="bg1">
              <a:alpha val="80000"/>
            </a:schemeClr>
          </a:solidFill>
        </p:spPr>
        <p:txBody>
          <a:bodyPr wrap="square" rtlCol="0">
            <a:spAutoFit/>
          </a:bodyPr>
          <a:lstStyle/>
          <a:p>
            <a:r>
              <a:rPr lang="en-US" dirty="0">
                <a:latin typeface="Hero" panose="00000500000000000000" pitchFamily="2" charset="0"/>
              </a:rPr>
              <a:t>Ayia Napa Triathlon</a:t>
            </a:r>
          </a:p>
        </p:txBody>
      </p:sp>
      <p:pic>
        <p:nvPicPr>
          <p:cNvPr id="17" name="Picture 16">
            <a:extLst>
              <a:ext uri="{FF2B5EF4-FFF2-40B4-BE49-F238E27FC236}">
                <a16:creationId xmlns:a16="http://schemas.microsoft.com/office/drawing/2014/main" id="{7DB94FB5-D3B1-DA65-6D32-57ABEF4B9E8B}"/>
              </a:ext>
            </a:extLst>
          </p:cNvPr>
          <p:cNvPicPr>
            <a:picLocks noChangeAspect="1"/>
          </p:cNvPicPr>
          <p:nvPr/>
        </p:nvPicPr>
        <p:blipFill>
          <a:blip r:embed="rId6">
            <a:extLst>
              <a:ext uri="{28A0092B-C50C-407E-A947-70E740481C1C}">
                <a14:useLocalDpi xmlns:a14="http://schemas.microsoft.com/office/drawing/2010/main" val="0"/>
              </a:ext>
            </a:extLst>
          </a:blip>
          <a:srcRect t="12742" b="12742"/>
          <a:stretch/>
        </p:blipFill>
        <p:spPr bwMode="auto">
          <a:xfrm>
            <a:off x="1639083" y="3710134"/>
            <a:ext cx="3397309" cy="2531506"/>
          </a:xfrm>
          <a:prstGeom prst="rect">
            <a:avLst/>
          </a:prstGeom>
          <a:ln w="25400">
            <a:solidFill>
              <a:schemeClr val="bg1"/>
            </a:solidFill>
          </a:ln>
          <a:effectLst>
            <a:outerShdw blurRad="50800" dist="38100" dir="2700000" algn="tl" rotWithShape="0">
              <a:prstClr val="black">
                <a:alpha val="40000"/>
              </a:prstClr>
            </a:outerShdw>
            <a:softEdge rad="1270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073673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p:cNvSpPr txBox="1">
            <a:spLocks noGrp="1"/>
          </p:cNvSpPr>
          <p:nvPr>
            <p:ph type="title"/>
          </p:nvPr>
        </p:nvSpPr>
        <p:spPr>
          <a:xfrm>
            <a:off x="469391" y="4751031"/>
            <a:ext cx="3715512" cy="1412119"/>
          </a:xfrm>
          <a:prstGeom prst="rect">
            <a:avLst/>
          </a:prstGeom>
        </p:spPr>
        <p:txBody>
          <a:bodyPr vert="horz" lIns="91440" tIns="45720" rIns="91440" bIns="45720" rtlCol="0" anchor="ctr">
            <a:noAutofit/>
          </a:bodyPr>
          <a:lstStyle/>
          <a:p>
            <a:pPr marL="12700"/>
            <a:r>
              <a:rPr lang="en-US" sz="4000" b="1" dirty="0"/>
              <a:t>CUSTOMER SATISFACTION</a:t>
            </a:r>
          </a:p>
        </p:txBody>
      </p:sp>
      <p:pic>
        <p:nvPicPr>
          <p:cNvPr id="1026" name="Picture 2" descr="How to Create Raving Fans Out of Satisfied Customers - Law Technology Today">
            <a:extLst>
              <a:ext uri="{FF2B5EF4-FFF2-40B4-BE49-F238E27FC236}">
                <a16:creationId xmlns:a16="http://schemas.microsoft.com/office/drawing/2014/main" id="{4C2781D8-B312-8A4B-FEF8-D708837E060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769" b="27942"/>
          <a:stretch>
            <a:fillRect/>
          </a:stretch>
        </p:blipFill>
        <p:spPr bwMode="auto">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1040"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bject 2"/>
          <p:cNvSpPr txBox="1"/>
          <p:nvPr/>
        </p:nvSpPr>
        <p:spPr>
          <a:xfrm>
            <a:off x="4654294" y="4777739"/>
            <a:ext cx="6897626" cy="1399223"/>
          </a:xfrm>
          <a:prstGeom prst="rect">
            <a:avLst/>
          </a:prstGeom>
        </p:spPr>
        <p:txBody>
          <a:bodyPr vert="horz" lIns="91440" tIns="45720" rIns="91440" bIns="45720" rtlCol="0" anchor="ctr">
            <a:normAutofit/>
          </a:bodyPr>
          <a:lstStyle/>
          <a:p>
            <a:pPr defTabSz="914400">
              <a:lnSpc>
                <a:spcPct val="90000"/>
              </a:lnSpc>
              <a:spcAft>
                <a:spcPts val="600"/>
              </a:spcAft>
            </a:pPr>
            <a:r>
              <a:rPr lang="en-US" sz="2200" dirty="0">
                <a:latin typeface="+mj-lt"/>
              </a:rPr>
              <a:t>Our guests continue to trust Nissi Holiday Resort for their holidays and the percentage of repeaters is &gt;30%, which shows clearly their satisfaction.</a:t>
            </a:r>
          </a:p>
        </p:txBody>
      </p:sp>
    </p:spTree>
    <p:extLst>
      <p:ext uri="{BB962C8B-B14F-4D97-AF65-F5344CB8AC3E}">
        <p14:creationId xmlns:p14="http://schemas.microsoft.com/office/powerpoint/2010/main" val="1514086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p:cNvSpPr txBox="1">
            <a:spLocks noGrp="1"/>
          </p:cNvSpPr>
          <p:nvPr>
            <p:ph type="title"/>
          </p:nvPr>
        </p:nvSpPr>
        <p:spPr>
          <a:xfrm>
            <a:off x="268224" y="638169"/>
            <a:ext cx="3505200" cy="5583148"/>
          </a:xfrm>
          <a:prstGeom prst="rect">
            <a:avLst/>
          </a:prstGeom>
        </p:spPr>
        <p:txBody>
          <a:bodyPr vert="horz" lIns="91440" tIns="45720" rIns="91440" bIns="45720" rtlCol="0" anchor="ctr">
            <a:normAutofit/>
          </a:bodyPr>
          <a:lstStyle/>
          <a:p>
            <a:pPr marL="12700"/>
            <a:r>
              <a:rPr lang="en-US" sz="4000" b="1" kern="1200" dirty="0">
                <a:solidFill>
                  <a:schemeClr val="tx1"/>
                </a:solidFill>
                <a:latin typeface="+mj-lt"/>
                <a:ea typeface="+mj-ea"/>
                <a:cs typeface="+mj-cs"/>
              </a:rPr>
              <a:t>HUMAN RESOURCES</a:t>
            </a:r>
          </a:p>
        </p:txBody>
      </p:sp>
      <p:sp>
        <p:nvSpPr>
          <p:cNvPr id="22"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716E53E-7438-3166-D875-94DA78577D7D}"/>
              </a:ext>
            </a:extLst>
          </p:cNvPr>
          <p:cNvPicPr>
            <a:picLocks noChangeAspect="1"/>
          </p:cNvPicPr>
          <p:nvPr/>
        </p:nvPicPr>
        <p:blipFill>
          <a:blip r:embed="rId2" cstate="print">
            <a:extLst>
              <a:ext uri="{28A0092B-C50C-407E-A947-70E740481C1C}">
                <a14:useLocalDpi xmlns:a14="http://schemas.microsoft.com/office/drawing/2010/main" val="0"/>
              </a:ext>
            </a:extLst>
          </a:blip>
          <a:srcRect t="6"/>
          <a:stretch/>
        </p:blipFill>
        <p:spPr>
          <a:xfrm>
            <a:off x="4654296" y="648769"/>
            <a:ext cx="6894576" cy="3877966"/>
          </a:xfrm>
          <a:prstGeom prst="rect">
            <a:avLst/>
          </a:prstGeom>
        </p:spPr>
      </p:pic>
      <p:sp>
        <p:nvSpPr>
          <p:cNvPr id="4" name="object 4"/>
          <p:cNvSpPr txBox="1"/>
          <p:nvPr/>
        </p:nvSpPr>
        <p:spPr>
          <a:xfrm>
            <a:off x="4654296" y="4798577"/>
            <a:ext cx="6894576" cy="1428487"/>
          </a:xfrm>
          <a:prstGeom prst="rect">
            <a:avLst/>
          </a:prstGeom>
        </p:spPr>
        <p:txBody>
          <a:bodyPr vert="horz" lIns="91440" tIns="45720" rIns="91440" bIns="45720" rtlCol="0" anchor="t">
            <a:normAutofit/>
          </a:bodyPr>
          <a:lstStyle/>
          <a:p>
            <a:pPr defTabSz="914400">
              <a:lnSpc>
                <a:spcPct val="90000"/>
              </a:lnSpc>
              <a:spcBef>
                <a:spcPts val="95"/>
              </a:spcBef>
            </a:pPr>
            <a:r>
              <a:rPr lang="en-US" sz="2200" dirty="0">
                <a:latin typeface="+mj-lt"/>
              </a:rPr>
              <a:t>At Nissi Beach Resort, we ensure a safe workplace that respects human rights, following union agreements and applicable laws.</a:t>
            </a:r>
          </a:p>
        </p:txBody>
      </p:sp>
      <p:sp>
        <p:nvSpPr>
          <p:cNvPr id="13" name="object 2">
            <a:extLst>
              <a:ext uri="{FF2B5EF4-FFF2-40B4-BE49-F238E27FC236}">
                <a16:creationId xmlns:a16="http://schemas.microsoft.com/office/drawing/2014/main" id="{499234F0-8DF3-4C25-8C47-20108D4FE023}"/>
              </a:ext>
            </a:extLst>
          </p:cNvPr>
          <p:cNvSpPr/>
          <p:nvPr/>
        </p:nvSpPr>
        <p:spPr>
          <a:xfrm>
            <a:off x="1524000" y="1067223"/>
            <a:ext cx="9144000" cy="4100575"/>
          </a:xfrm>
          <a:prstGeom prst="rect">
            <a:avLst/>
          </a:prstGeom>
          <a:noFill/>
        </p:spPr>
        <p:txBody>
          <a:bodyPr wrap="square" lIns="0" tIns="0" rIns="0" bIns="0" rtlCol="0"/>
          <a:lstStyle/>
          <a:p>
            <a:endParaRPr dirty="0"/>
          </a:p>
        </p:txBody>
      </p:sp>
    </p:spTree>
    <p:extLst>
      <p:ext uri="{BB962C8B-B14F-4D97-AF65-F5344CB8AC3E}">
        <p14:creationId xmlns:p14="http://schemas.microsoft.com/office/powerpoint/2010/main" val="1425624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bject 4"/>
          <p:cNvSpPr txBox="1"/>
          <p:nvPr/>
        </p:nvSpPr>
        <p:spPr>
          <a:xfrm>
            <a:off x="226860" y="2133600"/>
            <a:ext cx="3869652" cy="1905000"/>
          </a:xfrm>
          <a:prstGeom prst="rect">
            <a:avLst/>
          </a:prstGeom>
        </p:spPr>
        <p:txBody>
          <a:bodyPr vert="horz" lIns="91440" tIns="45720" rIns="91440" bIns="45720" rtlCol="0" anchor="t">
            <a:noAutofit/>
          </a:bodyPr>
          <a:lstStyle/>
          <a:p>
            <a:pPr defTabSz="914400">
              <a:lnSpc>
                <a:spcPct val="120000"/>
              </a:lnSpc>
              <a:spcBef>
                <a:spcPts val="600"/>
              </a:spcBef>
              <a:spcAft>
                <a:spcPts val="600"/>
              </a:spcAft>
            </a:pPr>
            <a:r>
              <a:rPr lang="en-US" dirty="0">
                <a:latin typeface="+mj-lt"/>
              </a:rPr>
              <a:t>We are an equal opportunity employer, committed to protecting the human rights of our employees, business partners, and the community. New employees are informed of their employment terms, including pay and welfare, before starting work.</a:t>
            </a:r>
          </a:p>
        </p:txBody>
      </p:sp>
      <p:sp>
        <p:nvSpPr>
          <p:cNvPr id="12" name="object 2">
            <a:extLst>
              <a:ext uri="{FF2B5EF4-FFF2-40B4-BE49-F238E27FC236}">
                <a16:creationId xmlns:a16="http://schemas.microsoft.com/office/drawing/2014/main" id="{83CB2503-71AA-4435-9021-942294C733DB}"/>
              </a:ext>
            </a:extLst>
          </p:cNvPr>
          <p:cNvSpPr/>
          <p:nvPr/>
        </p:nvSpPr>
        <p:spPr>
          <a:xfrm>
            <a:off x="1550568" y="460664"/>
            <a:ext cx="9144000" cy="5040081"/>
          </a:xfrm>
          <a:prstGeom prst="rect">
            <a:avLst/>
          </a:prstGeom>
          <a:noFill/>
        </p:spPr>
        <p:txBody>
          <a:bodyPr wrap="square" lIns="0" tIns="0" rIns="0" bIns="0" rtlCol="0"/>
          <a:lstStyle/>
          <a:p>
            <a:endParaRPr dirty="0"/>
          </a:p>
        </p:txBody>
      </p:sp>
      <p:graphicFrame>
        <p:nvGraphicFramePr>
          <p:cNvPr id="13" name="Table 12">
            <a:extLst>
              <a:ext uri="{FF2B5EF4-FFF2-40B4-BE49-F238E27FC236}">
                <a16:creationId xmlns:a16="http://schemas.microsoft.com/office/drawing/2014/main" id="{2100DFE9-BE16-714A-9195-00468C99F772}"/>
              </a:ext>
            </a:extLst>
          </p:cNvPr>
          <p:cNvGraphicFramePr>
            <a:graphicFrameLocks noGrp="1"/>
          </p:cNvGraphicFramePr>
          <p:nvPr>
            <p:extLst>
              <p:ext uri="{D42A27DB-BD31-4B8C-83A1-F6EECF244321}">
                <p14:modId xmlns:p14="http://schemas.microsoft.com/office/powerpoint/2010/main" val="3099595755"/>
              </p:ext>
            </p:extLst>
          </p:nvPr>
        </p:nvGraphicFramePr>
        <p:xfrm>
          <a:off x="4646146" y="1490511"/>
          <a:ext cx="6894577" cy="3120098"/>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3122521">
                  <a:extLst>
                    <a:ext uri="{9D8B030D-6E8A-4147-A177-3AD203B41FA5}">
                      <a16:colId xmlns:a16="http://schemas.microsoft.com/office/drawing/2014/main" val="4041201213"/>
                    </a:ext>
                  </a:extLst>
                </a:gridCol>
                <a:gridCol w="1257352">
                  <a:extLst>
                    <a:ext uri="{9D8B030D-6E8A-4147-A177-3AD203B41FA5}">
                      <a16:colId xmlns:a16="http://schemas.microsoft.com/office/drawing/2014/main" val="3109384580"/>
                    </a:ext>
                  </a:extLst>
                </a:gridCol>
                <a:gridCol w="1257352">
                  <a:extLst>
                    <a:ext uri="{9D8B030D-6E8A-4147-A177-3AD203B41FA5}">
                      <a16:colId xmlns:a16="http://schemas.microsoft.com/office/drawing/2014/main" val="3948757648"/>
                    </a:ext>
                  </a:extLst>
                </a:gridCol>
                <a:gridCol w="1257352">
                  <a:extLst>
                    <a:ext uri="{9D8B030D-6E8A-4147-A177-3AD203B41FA5}">
                      <a16:colId xmlns:a16="http://schemas.microsoft.com/office/drawing/2014/main" val="1364995884"/>
                    </a:ext>
                  </a:extLst>
                </a:gridCol>
              </a:tblGrid>
              <a:tr h="661274">
                <a:tc>
                  <a:txBody>
                    <a:bodyPr/>
                    <a:lstStyle/>
                    <a:p>
                      <a:pPr algn="ctr"/>
                      <a:r>
                        <a:rPr lang="en-US" sz="3100">
                          <a:latin typeface="Hero" panose="00000500000000000000" pitchFamily="2" charset="0"/>
                        </a:rPr>
                        <a:t>Employees</a:t>
                      </a:r>
                    </a:p>
                  </a:txBody>
                  <a:tcPr marL="139706" marR="139706" marT="69853" marB="69853" anchor="ctr">
                    <a:solidFill>
                      <a:schemeClr val="accent1">
                        <a:alpha val="86000"/>
                      </a:schemeClr>
                    </a:solidFill>
                  </a:tcPr>
                </a:tc>
                <a:tc>
                  <a:txBody>
                    <a:bodyPr/>
                    <a:lstStyle/>
                    <a:p>
                      <a:pPr algn="ctr"/>
                      <a:r>
                        <a:rPr lang="en-US" sz="3100">
                          <a:latin typeface="Hero" panose="00000500000000000000" pitchFamily="2" charset="0"/>
                          <a:cs typeface="Times New Roman" panose="02020603050405020304" pitchFamily="18" charset="0"/>
                        </a:rPr>
                        <a:t>2023</a:t>
                      </a:r>
                    </a:p>
                  </a:txBody>
                  <a:tcPr marL="139706" marR="139706" marT="69853" marB="69853" anchor="ctr">
                    <a:solidFill>
                      <a:schemeClr val="accent1">
                        <a:alpha val="86000"/>
                      </a:schemeClr>
                    </a:solidFill>
                  </a:tcPr>
                </a:tc>
                <a:tc>
                  <a:txBody>
                    <a:bodyPr/>
                    <a:lstStyle/>
                    <a:p>
                      <a:pPr algn="ctr"/>
                      <a:r>
                        <a:rPr lang="en-US" sz="3100">
                          <a:latin typeface="Hero" panose="00000500000000000000" pitchFamily="2" charset="0"/>
                          <a:cs typeface="Times New Roman" panose="02020603050405020304" pitchFamily="18" charset="0"/>
                        </a:rPr>
                        <a:t>2024</a:t>
                      </a:r>
                    </a:p>
                  </a:txBody>
                  <a:tcPr marL="139706" marR="139706" marT="69853" marB="69853" anchor="ctr">
                    <a:solidFill>
                      <a:schemeClr val="accent1">
                        <a:alpha val="86000"/>
                      </a:schemeClr>
                    </a:solidFill>
                  </a:tcPr>
                </a:tc>
                <a:tc>
                  <a:txBody>
                    <a:bodyPr/>
                    <a:lstStyle/>
                    <a:p>
                      <a:pPr algn="ctr"/>
                      <a:r>
                        <a:rPr lang="en-US" sz="3100">
                          <a:latin typeface="Hero" panose="00000500000000000000" pitchFamily="2" charset="0"/>
                        </a:rPr>
                        <a:t>2025</a:t>
                      </a:r>
                      <a:endParaRPr lang="en-CY" sz="3100">
                        <a:latin typeface="Hero" panose="00000500000000000000" pitchFamily="2" charset="0"/>
                      </a:endParaRPr>
                    </a:p>
                  </a:txBody>
                  <a:tcPr marL="139706" marR="139706" marT="69853" marB="69853" anchor="ctr">
                    <a:solidFill>
                      <a:schemeClr val="accent1">
                        <a:alpha val="86000"/>
                      </a:schemeClr>
                    </a:solidFill>
                  </a:tcPr>
                </a:tc>
                <a:extLst>
                  <a:ext uri="{0D108BD9-81ED-4DB2-BD59-A6C34878D82A}">
                    <a16:rowId xmlns:a16="http://schemas.microsoft.com/office/drawing/2014/main" val="3934698220"/>
                  </a:ext>
                </a:extLst>
              </a:tr>
              <a:tr h="614706">
                <a:tc>
                  <a:txBody>
                    <a:bodyPr/>
                    <a:lstStyle/>
                    <a:p>
                      <a:pPr algn="l"/>
                      <a:r>
                        <a:rPr lang="en-US" sz="2800">
                          <a:solidFill>
                            <a:schemeClr val="accent2">
                              <a:lumMod val="50000"/>
                            </a:schemeClr>
                          </a:solidFill>
                          <a:latin typeface="Hero" panose="00000500000000000000" pitchFamily="2" charset="0"/>
                        </a:rPr>
                        <a:t>Male</a:t>
                      </a:r>
                      <a:r>
                        <a:rPr lang="en-US" sz="2800" baseline="0">
                          <a:solidFill>
                            <a:schemeClr val="accent2">
                              <a:lumMod val="50000"/>
                            </a:schemeClr>
                          </a:solidFill>
                          <a:latin typeface="Hero" panose="00000500000000000000" pitchFamily="2" charset="0"/>
                        </a:rPr>
                        <a:t> Employees</a:t>
                      </a:r>
                      <a:endParaRPr lang="en-US" sz="2800">
                        <a:solidFill>
                          <a:schemeClr val="accent2">
                            <a:lumMod val="50000"/>
                          </a:schemeClr>
                        </a:solidFill>
                        <a:latin typeface="Hero" panose="00000500000000000000" pitchFamily="2" charset="0"/>
                      </a:endParaRPr>
                    </a:p>
                  </a:txBody>
                  <a:tcPr marL="139706" marR="139706" marT="69853" marB="69853" anchor="ctr">
                    <a:solidFill>
                      <a:schemeClr val="accent1">
                        <a:tint val="40000"/>
                        <a:alpha val="86000"/>
                      </a:schemeClr>
                    </a:solidFill>
                  </a:tcPr>
                </a:tc>
                <a:tc>
                  <a:txBody>
                    <a:bodyPr/>
                    <a:lstStyle/>
                    <a:p>
                      <a:pPr algn="ctr"/>
                      <a:r>
                        <a:rPr lang="en-US" sz="2800">
                          <a:solidFill>
                            <a:schemeClr val="accent2">
                              <a:lumMod val="50000"/>
                            </a:schemeClr>
                          </a:solidFill>
                          <a:latin typeface="Hero" panose="00000500000000000000" pitchFamily="2" charset="0"/>
                        </a:rPr>
                        <a:t>182</a:t>
                      </a:r>
                      <a:endParaRPr lang="en-CY" sz="2800">
                        <a:solidFill>
                          <a:schemeClr val="accent2">
                            <a:lumMod val="50000"/>
                          </a:schemeClr>
                        </a:solidFill>
                        <a:latin typeface="Hero" panose="00000500000000000000" pitchFamily="2" charset="0"/>
                      </a:endParaRPr>
                    </a:p>
                  </a:txBody>
                  <a:tcPr marL="139706" marR="139706" marT="69853" marB="69853" anchor="ctr">
                    <a:solidFill>
                      <a:schemeClr val="accent1">
                        <a:tint val="40000"/>
                        <a:alpha val="86000"/>
                      </a:schemeClr>
                    </a:solidFill>
                  </a:tcPr>
                </a:tc>
                <a:tc>
                  <a:txBody>
                    <a:bodyPr/>
                    <a:lstStyle/>
                    <a:p>
                      <a:pPr algn="ctr"/>
                      <a:r>
                        <a:rPr lang="en-US" sz="2800">
                          <a:solidFill>
                            <a:schemeClr val="accent2">
                              <a:lumMod val="50000"/>
                            </a:schemeClr>
                          </a:solidFill>
                          <a:latin typeface="Hero" panose="00000500000000000000" pitchFamily="2" charset="0"/>
                        </a:rPr>
                        <a:t>169</a:t>
                      </a:r>
                      <a:endParaRPr lang="en-CY" sz="2800">
                        <a:solidFill>
                          <a:schemeClr val="accent2">
                            <a:lumMod val="50000"/>
                          </a:schemeClr>
                        </a:solidFill>
                        <a:latin typeface="Hero" panose="00000500000000000000" pitchFamily="2" charset="0"/>
                      </a:endParaRPr>
                    </a:p>
                  </a:txBody>
                  <a:tcPr marL="139706" marR="139706" marT="69853" marB="69853" anchor="ctr">
                    <a:solidFill>
                      <a:schemeClr val="accent1">
                        <a:tint val="40000"/>
                        <a:alpha val="86000"/>
                      </a:schemeClr>
                    </a:solidFill>
                  </a:tcPr>
                </a:tc>
                <a:tc>
                  <a:txBody>
                    <a:bodyPr/>
                    <a:lstStyle/>
                    <a:p>
                      <a:pPr algn="ctr"/>
                      <a:r>
                        <a:rPr lang="en-US" sz="2800">
                          <a:solidFill>
                            <a:schemeClr val="accent2">
                              <a:lumMod val="50000"/>
                            </a:schemeClr>
                          </a:solidFill>
                          <a:latin typeface="Hero" panose="00000500000000000000" pitchFamily="2" charset="0"/>
                        </a:rPr>
                        <a:t>217</a:t>
                      </a:r>
                      <a:endParaRPr lang="en-CY" sz="2800">
                        <a:solidFill>
                          <a:schemeClr val="accent2">
                            <a:lumMod val="50000"/>
                          </a:schemeClr>
                        </a:solidFill>
                        <a:latin typeface="Hero" panose="00000500000000000000" pitchFamily="2" charset="0"/>
                      </a:endParaRPr>
                    </a:p>
                  </a:txBody>
                  <a:tcPr marL="139706" marR="139706" marT="69853" marB="69853" anchor="ctr">
                    <a:solidFill>
                      <a:schemeClr val="accent1">
                        <a:tint val="40000"/>
                        <a:alpha val="86000"/>
                      </a:schemeClr>
                    </a:solidFill>
                  </a:tcPr>
                </a:tc>
                <a:extLst>
                  <a:ext uri="{0D108BD9-81ED-4DB2-BD59-A6C34878D82A}">
                    <a16:rowId xmlns:a16="http://schemas.microsoft.com/office/drawing/2014/main" val="1144271231"/>
                  </a:ext>
                </a:extLst>
              </a:tr>
              <a:tr h="614706">
                <a:tc>
                  <a:txBody>
                    <a:bodyPr/>
                    <a:lstStyle/>
                    <a:p>
                      <a:pPr algn="l"/>
                      <a:r>
                        <a:rPr lang="en-US" sz="2800">
                          <a:solidFill>
                            <a:schemeClr val="accent2">
                              <a:lumMod val="50000"/>
                            </a:schemeClr>
                          </a:solidFill>
                          <a:latin typeface="Hero" panose="00000500000000000000" pitchFamily="2" charset="0"/>
                        </a:rPr>
                        <a:t>Female Employees</a:t>
                      </a:r>
                    </a:p>
                  </a:txBody>
                  <a:tcPr marL="139706" marR="139706" marT="69853" marB="69853" anchor="ctr">
                    <a:solidFill>
                      <a:schemeClr val="accent1">
                        <a:tint val="20000"/>
                        <a:alpha val="86000"/>
                      </a:schemeClr>
                    </a:solidFill>
                  </a:tcPr>
                </a:tc>
                <a:tc>
                  <a:txBody>
                    <a:bodyPr/>
                    <a:lstStyle/>
                    <a:p>
                      <a:pPr algn="ctr"/>
                      <a:r>
                        <a:rPr lang="en-US" sz="2800" dirty="0">
                          <a:solidFill>
                            <a:schemeClr val="accent2">
                              <a:lumMod val="50000"/>
                            </a:schemeClr>
                          </a:solidFill>
                          <a:latin typeface="Hero" panose="00000500000000000000" pitchFamily="2" charset="0"/>
                        </a:rPr>
                        <a:t>159</a:t>
                      </a:r>
                      <a:endParaRPr lang="en-CY" sz="2800" dirty="0">
                        <a:solidFill>
                          <a:schemeClr val="accent2">
                            <a:lumMod val="50000"/>
                          </a:schemeClr>
                        </a:solidFill>
                        <a:latin typeface="Hero" panose="00000500000000000000" pitchFamily="2" charset="0"/>
                      </a:endParaRPr>
                    </a:p>
                  </a:txBody>
                  <a:tcPr marL="139706" marR="139706" marT="69853" marB="69853" anchor="ctr">
                    <a:solidFill>
                      <a:schemeClr val="accent1">
                        <a:tint val="20000"/>
                        <a:alpha val="86000"/>
                      </a:schemeClr>
                    </a:solidFill>
                  </a:tcPr>
                </a:tc>
                <a:tc>
                  <a:txBody>
                    <a:bodyPr/>
                    <a:lstStyle/>
                    <a:p>
                      <a:pPr algn="ctr"/>
                      <a:r>
                        <a:rPr lang="en-US" sz="2800">
                          <a:solidFill>
                            <a:schemeClr val="accent2">
                              <a:lumMod val="50000"/>
                            </a:schemeClr>
                          </a:solidFill>
                          <a:latin typeface="Hero" panose="00000500000000000000" pitchFamily="2" charset="0"/>
                        </a:rPr>
                        <a:t>162</a:t>
                      </a:r>
                      <a:endParaRPr lang="en-CY" sz="2800">
                        <a:solidFill>
                          <a:schemeClr val="accent2">
                            <a:lumMod val="50000"/>
                          </a:schemeClr>
                        </a:solidFill>
                        <a:latin typeface="Hero" panose="00000500000000000000" pitchFamily="2" charset="0"/>
                      </a:endParaRPr>
                    </a:p>
                  </a:txBody>
                  <a:tcPr marL="139706" marR="139706" marT="69853" marB="69853" anchor="ctr">
                    <a:solidFill>
                      <a:schemeClr val="accent1">
                        <a:tint val="20000"/>
                        <a:alpha val="86000"/>
                      </a:schemeClr>
                    </a:solidFill>
                  </a:tcPr>
                </a:tc>
                <a:tc>
                  <a:txBody>
                    <a:bodyPr/>
                    <a:lstStyle/>
                    <a:p>
                      <a:pPr algn="ctr"/>
                      <a:r>
                        <a:rPr lang="en-US" sz="2800">
                          <a:solidFill>
                            <a:schemeClr val="accent2">
                              <a:lumMod val="50000"/>
                            </a:schemeClr>
                          </a:solidFill>
                          <a:latin typeface="Hero" panose="00000500000000000000" pitchFamily="2" charset="0"/>
                        </a:rPr>
                        <a:t>132</a:t>
                      </a:r>
                      <a:endParaRPr lang="en-CY" sz="2800">
                        <a:solidFill>
                          <a:schemeClr val="accent2">
                            <a:lumMod val="50000"/>
                          </a:schemeClr>
                        </a:solidFill>
                        <a:latin typeface="Hero" panose="00000500000000000000" pitchFamily="2" charset="0"/>
                      </a:endParaRPr>
                    </a:p>
                  </a:txBody>
                  <a:tcPr marL="139706" marR="139706" marT="69853" marB="69853" anchor="ctr">
                    <a:solidFill>
                      <a:schemeClr val="accent1">
                        <a:tint val="20000"/>
                        <a:alpha val="86000"/>
                      </a:schemeClr>
                    </a:solidFill>
                  </a:tcPr>
                </a:tc>
                <a:extLst>
                  <a:ext uri="{0D108BD9-81ED-4DB2-BD59-A6C34878D82A}">
                    <a16:rowId xmlns:a16="http://schemas.microsoft.com/office/drawing/2014/main" val="1892160802"/>
                  </a:ext>
                </a:extLst>
              </a:tr>
              <a:tr h="614706">
                <a:tc>
                  <a:txBody>
                    <a:bodyPr/>
                    <a:lstStyle/>
                    <a:p>
                      <a:pPr algn="l"/>
                      <a:r>
                        <a:rPr lang="en-US" sz="2800">
                          <a:solidFill>
                            <a:schemeClr val="accent2">
                              <a:lumMod val="50000"/>
                            </a:schemeClr>
                          </a:solidFill>
                          <a:latin typeface="Hero" panose="00000500000000000000" pitchFamily="2" charset="0"/>
                        </a:rPr>
                        <a:t>Local Staff</a:t>
                      </a:r>
                    </a:p>
                  </a:txBody>
                  <a:tcPr marL="139706" marR="139706" marT="69853" marB="69853" anchor="ctr">
                    <a:solidFill>
                      <a:schemeClr val="accent1">
                        <a:tint val="40000"/>
                        <a:alpha val="86000"/>
                      </a:schemeClr>
                    </a:solidFill>
                  </a:tcPr>
                </a:tc>
                <a:tc>
                  <a:txBody>
                    <a:bodyPr/>
                    <a:lstStyle/>
                    <a:p>
                      <a:pPr algn="ctr"/>
                      <a:r>
                        <a:rPr lang="en-US" sz="2800">
                          <a:solidFill>
                            <a:schemeClr val="accent2">
                              <a:lumMod val="50000"/>
                            </a:schemeClr>
                          </a:solidFill>
                          <a:latin typeface="Hero" panose="00000500000000000000" pitchFamily="2" charset="0"/>
                        </a:rPr>
                        <a:t>207</a:t>
                      </a:r>
                      <a:endParaRPr lang="en-CY" sz="2800">
                        <a:solidFill>
                          <a:schemeClr val="accent2">
                            <a:lumMod val="50000"/>
                          </a:schemeClr>
                        </a:solidFill>
                        <a:latin typeface="Hero" panose="00000500000000000000" pitchFamily="2" charset="0"/>
                      </a:endParaRPr>
                    </a:p>
                  </a:txBody>
                  <a:tcPr marL="139706" marR="139706" marT="69853" marB="69853" anchor="ctr">
                    <a:solidFill>
                      <a:schemeClr val="accent1">
                        <a:tint val="40000"/>
                        <a:alpha val="86000"/>
                      </a:schemeClr>
                    </a:solidFill>
                  </a:tcPr>
                </a:tc>
                <a:tc>
                  <a:txBody>
                    <a:bodyPr/>
                    <a:lstStyle/>
                    <a:p>
                      <a:pPr algn="ctr"/>
                      <a:r>
                        <a:rPr lang="en-US" sz="2800">
                          <a:solidFill>
                            <a:schemeClr val="accent2">
                              <a:lumMod val="50000"/>
                            </a:schemeClr>
                          </a:solidFill>
                          <a:latin typeface="Hero" panose="00000500000000000000" pitchFamily="2" charset="0"/>
                        </a:rPr>
                        <a:t>189</a:t>
                      </a:r>
                    </a:p>
                  </a:txBody>
                  <a:tcPr marL="139706" marR="139706" marT="69853" marB="69853" anchor="ctr">
                    <a:solidFill>
                      <a:schemeClr val="accent1">
                        <a:tint val="40000"/>
                        <a:alpha val="86000"/>
                      </a:schemeClr>
                    </a:solidFill>
                  </a:tcPr>
                </a:tc>
                <a:tc>
                  <a:txBody>
                    <a:bodyPr/>
                    <a:lstStyle/>
                    <a:p>
                      <a:pPr algn="ctr"/>
                      <a:r>
                        <a:rPr lang="en-US" sz="2800">
                          <a:solidFill>
                            <a:schemeClr val="accent2">
                              <a:lumMod val="50000"/>
                            </a:schemeClr>
                          </a:solidFill>
                          <a:latin typeface="Hero" panose="00000500000000000000" pitchFamily="2" charset="0"/>
                        </a:rPr>
                        <a:t>196</a:t>
                      </a:r>
                    </a:p>
                  </a:txBody>
                  <a:tcPr marL="139706" marR="139706" marT="69853" marB="69853" anchor="ctr">
                    <a:solidFill>
                      <a:schemeClr val="accent1">
                        <a:tint val="40000"/>
                        <a:alpha val="86000"/>
                      </a:schemeClr>
                    </a:solidFill>
                  </a:tcPr>
                </a:tc>
                <a:extLst>
                  <a:ext uri="{0D108BD9-81ED-4DB2-BD59-A6C34878D82A}">
                    <a16:rowId xmlns:a16="http://schemas.microsoft.com/office/drawing/2014/main" val="3666867061"/>
                  </a:ext>
                </a:extLst>
              </a:tr>
              <a:tr h="614706">
                <a:tc>
                  <a:txBody>
                    <a:bodyPr/>
                    <a:lstStyle/>
                    <a:p>
                      <a:pPr algn="l"/>
                      <a:r>
                        <a:rPr lang="en-US" sz="2800" dirty="0">
                          <a:solidFill>
                            <a:schemeClr val="accent2">
                              <a:lumMod val="50000"/>
                            </a:schemeClr>
                          </a:solidFill>
                          <a:latin typeface="Hero" panose="00000500000000000000" pitchFamily="2" charset="0"/>
                        </a:rPr>
                        <a:t>Other nationalities</a:t>
                      </a:r>
                    </a:p>
                  </a:txBody>
                  <a:tcPr marL="139706" marR="139706" marT="69853" marB="69853" anchor="ctr">
                    <a:solidFill>
                      <a:schemeClr val="accent1">
                        <a:tint val="20000"/>
                        <a:alpha val="86000"/>
                      </a:schemeClr>
                    </a:solidFill>
                  </a:tcPr>
                </a:tc>
                <a:tc>
                  <a:txBody>
                    <a:bodyPr/>
                    <a:lstStyle/>
                    <a:p>
                      <a:pPr algn="ctr"/>
                      <a:r>
                        <a:rPr lang="en-US" sz="2800">
                          <a:solidFill>
                            <a:schemeClr val="accent2">
                              <a:lumMod val="50000"/>
                            </a:schemeClr>
                          </a:solidFill>
                          <a:latin typeface="Hero" panose="00000500000000000000" pitchFamily="2" charset="0"/>
                        </a:rPr>
                        <a:t>134</a:t>
                      </a:r>
                      <a:endParaRPr lang="en-CY" sz="2800">
                        <a:solidFill>
                          <a:schemeClr val="accent2">
                            <a:lumMod val="50000"/>
                          </a:schemeClr>
                        </a:solidFill>
                        <a:latin typeface="Hero" panose="00000500000000000000" pitchFamily="2" charset="0"/>
                      </a:endParaRPr>
                    </a:p>
                  </a:txBody>
                  <a:tcPr marL="139706" marR="139706" marT="69853" marB="69853" anchor="ctr">
                    <a:solidFill>
                      <a:schemeClr val="accent1">
                        <a:tint val="20000"/>
                        <a:alpha val="86000"/>
                      </a:schemeClr>
                    </a:solidFill>
                  </a:tcPr>
                </a:tc>
                <a:tc>
                  <a:txBody>
                    <a:bodyPr/>
                    <a:lstStyle/>
                    <a:p>
                      <a:pPr algn="ctr"/>
                      <a:r>
                        <a:rPr lang="en-US" sz="2800">
                          <a:solidFill>
                            <a:schemeClr val="accent2">
                              <a:lumMod val="50000"/>
                            </a:schemeClr>
                          </a:solidFill>
                          <a:latin typeface="Hero" panose="00000500000000000000" pitchFamily="2" charset="0"/>
                        </a:rPr>
                        <a:t>142</a:t>
                      </a:r>
                      <a:endParaRPr lang="en-CY" sz="2800">
                        <a:solidFill>
                          <a:schemeClr val="accent2">
                            <a:lumMod val="50000"/>
                          </a:schemeClr>
                        </a:solidFill>
                        <a:latin typeface="Hero" panose="00000500000000000000" pitchFamily="2" charset="0"/>
                      </a:endParaRPr>
                    </a:p>
                  </a:txBody>
                  <a:tcPr marL="139706" marR="139706" marT="69853" marB="69853" anchor="ctr">
                    <a:solidFill>
                      <a:schemeClr val="accent1">
                        <a:tint val="20000"/>
                        <a:alpha val="86000"/>
                      </a:schemeClr>
                    </a:solidFill>
                  </a:tcPr>
                </a:tc>
                <a:tc>
                  <a:txBody>
                    <a:bodyPr/>
                    <a:lstStyle/>
                    <a:p>
                      <a:pPr algn="ctr"/>
                      <a:r>
                        <a:rPr lang="en-US" sz="2800" dirty="0">
                          <a:solidFill>
                            <a:schemeClr val="accent2">
                              <a:lumMod val="50000"/>
                            </a:schemeClr>
                          </a:solidFill>
                          <a:latin typeface="Hero" panose="00000500000000000000" pitchFamily="2" charset="0"/>
                        </a:rPr>
                        <a:t>153</a:t>
                      </a:r>
                      <a:endParaRPr lang="en-CY" sz="2800" dirty="0">
                        <a:solidFill>
                          <a:schemeClr val="accent2">
                            <a:lumMod val="50000"/>
                          </a:schemeClr>
                        </a:solidFill>
                        <a:latin typeface="Hero" panose="00000500000000000000" pitchFamily="2" charset="0"/>
                      </a:endParaRPr>
                    </a:p>
                  </a:txBody>
                  <a:tcPr marL="139706" marR="139706" marT="69853" marB="69853" anchor="ctr">
                    <a:solidFill>
                      <a:schemeClr val="accent1">
                        <a:tint val="20000"/>
                        <a:alpha val="86000"/>
                      </a:schemeClr>
                    </a:solidFill>
                  </a:tcPr>
                </a:tc>
                <a:extLst>
                  <a:ext uri="{0D108BD9-81ED-4DB2-BD59-A6C34878D82A}">
                    <a16:rowId xmlns:a16="http://schemas.microsoft.com/office/drawing/2014/main" val="4016183246"/>
                  </a:ext>
                </a:extLst>
              </a:tr>
            </a:tbl>
          </a:graphicData>
        </a:graphic>
      </p:graphicFrame>
    </p:spTree>
    <p:extLst>
      <p:ext uri="{BB962C8B-B14F-4D97-AF65-F5344CB8AC3E}">
        <p14:creationId xmlns:p14="http://schemas.microsoft.com/office/powerpoint/2010/main" val="2808343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bject 4"/>
          <p:cNvSpPr txBox="1"/>
          <p:nvPr/>
        </p:nvSpPr>
        <p:spPr>
          <a:xfrm>
            <a:off x="193942" y="2362200"/>
            <a:ext cx="3703175" cy="1428487"/>
          </a:xfrm>
          <a:prstGeom prst="rect">
            <a:avLst/>
          </a:prstGeom>
        </p:spPr>
        <p:txBody>
          <a:bodyPr vert="horz" lIns="91440" tIns="45720" rIns="91440" bIns="45720" rtlCol="0" anchor="t">
            <a:noAutofit/>
          </a:bodyPr>
          <a:lstStyle/>
          <a:p>
            <a:pPr defTabSz="914400">
              <a:lnSpc>
                <a:spcPct val="120000"/>
              </a:lnSpc>
              <a:spcBef>
                <a:spcPts val="600"/>
              </a:spcBef>
              <a:spcAft>
                <a:spcPts val="600"/>
              </a:spcAft>
            </a:pPr>
            <a:r>
              <a:rPr lang="en-US" dirty="0">
                <a:latin typeface="+mj-lt"/>
              </a:rPr>
              <a:t>The greatest asset of Nissi Beach Resort is our employees, and we invest heavily in their continuous training and development and the upgrading of their skills.</a:t>
            </a:r>
          </a:p>
        </p:txBody>
      </p:sp>
      <p:sp>
        <p:nvSpPr>
          <p:cNvPr id="12" name="object 2">
            <a:extLst>
              <a:ext uri="{FF2B5EF4-FFF2-40B4-BE49-F238E27FC236}">
                <a16:creationId xmlns:a16="http://schemas.microsoft.com/office/drawing/2014/main" id="{FEB97CE3-F42D-42BB-8137-7832AB2ECE0A}"/>
              </a:ext>
            </a:extLst>
          </p:cNvPr>
          <p:cNvSpPr/>
          <p:nvPr/>
        </p:nvSpPr>
        <p:spPr>
          <a:xfrm>
            <a:off x="1578511" y="747524"/>
            <a:ext cx="9144000" cy="4336427"/>
          </a:xfrm>
          <a:prstGeom prst="rect">
            <a:avLst/>
          </a:prstGeom>
          <a:noFill/>
        </p:spPr>
        <p:txBody>
          <a:bodyPr wrap="square" lIns="0" tIns="0" rIns="0" bIns="0" rtlCol="0"/>
          <a:lstStyle/>
          <a:p>
            <a:endParaRPr dirty="0"/>
          </a:p>
        </p:txBody>
      </p:sp>
      <p:graphicFrame>
        <p:nvGraphicFramePr>
          <p:cNvPr id="14" name="Table 13">
            <a:extLst>
              <a:ext uri="{FF2B5EF4-FFF2-40B4-BE49-F238E27FC236}">
                <a16:creationId xmlns:a16="http://schemas.microsoft.com/office/drawing/2014/main" id="{68F336F5-7671-BF63-65DD-0404CF95439A}"/>
              </a:ext>
            </a:extLst>
          </p:cNvPr>
          <p:cNvGraphicFramePr>
            <a:graphicFrameLocks noGrp="1"/>
          </p:cNvGraphicFramePr>
          <p:nvPr>
            <p:extLst>
              <p:ext uri="{D42A27DB-BD31-4B8C-83A1-F6EECF244321}">
                <p14:modId xmlns:p14="http://schemas.microsoft.com/office/powerpoint/2010/main" val="3937095657"/>
              </p:ext>
            </p:extLst>
          </p:nvPr>
        </p:nvGraphicFramePr>
        <p:xfrm>
          <a:off x="5088386" y="1054845"/>
          <a:ext cx="6151861" cy="3913634"/>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3074149">
                  <a:extLst>
                    <a:ext uri="{9D8B030D-6E8A-4147-A177-3AD203B41FA5}">
                      <a16:colId xmlns:a16="http://schemas.microsoft.com/office/drawing/2014/main" val="4041201213"/>
                    </a:ext>
                  </a:extLst>
                </a:gridCol>
                <a:gridCol w="1025904">
                  <a:extLst>
                    <a:ext uri="{9D8B030D-6E8A-4147-A177-3AD203B41FA5}">
                      <a16:colId xmlns:a16="http://schemas.microsoft.com/office/drawing/2014/main" val="3109384580"/>
                    </a:ext>
                  </a:extLst>
                </a:gridCol>
                <a:gridCol w="1025904">
                  <a:extLst>
                    <a:ext uri="{9D8B030D-6E8A-4147-A177-3AD203B41FA5}">
                      <a16:colId xmlns:a16="http://schemas.microsoft.com/office/drawing/2014/main" val="3948757648"/>
                    </a:ext>
                  </a:extLst>
                </a:gridCol>
                <a:gridCol w="1025904">
                  <a:extLst>
                    <a:ext uri="{9D8B030D-6E8A-4147-A177-3AD203B41FA5}">
                      <a16:colId xmlns:a16="http://schemas.microsoft.com/office/drawing/2014/main" val="1364995884"/>
                    </a:ext>
                  </a:extLst>
                </a:gridCol>
              </a:tblGrid>
              <a:tr h="539550">
                <a:tc>
                  <a:txBody>
                    <a:bodyPr/>
                    <a:lstStyle/>
                    <a:p>
                      <a:pPr algn="ctr"/>
                      <a:r>
                        <a:rPr lang="en-US" sz="2500">
                          <a:latin typeface="Hero" panose="00000500000000000000" pitchFamily="2" charset="0"/>
                        </a:rPr>
                        <a:t>Training Provided</a:t>
                      </a:r>
                    </a:p>
                  </a:txBody>
                  <a:tcPr marL="113989" marR="113989" marT="56995" marB="56995" anchor="ctr">
                    <a:solidFill>
                      <a:schemeClr val="accent1">
                        <a:alpha val="86000"/>
                      </a:schemeClr>
                    </a:solidFill>
                  </a:tcPr>
                </a:tc>
                <a:tc>
                  <a:txBody>
                    <a:bodyPr/>
                    <a:lstStyle/>
                    <a:p>
                      <a:pPr algn="ctr"/>
                      <a:r>
                        <a:rPr lang="en-US" sz="2500">
                          <a:latin typeface="Hero" panose="00000500000000000000" pitchFamily="2" charset="0"/>
                          <a:cs typeface="Times New Roman" panose="02020603050405020304" pitchFamily="18" charset="0"/>
                        </a:rPr>
                        <a:t>2023</a:t>
                      </a:r>
                    </a:p>
                  </a:txBody>
                  <a:tcPr marL="113989" marR="113989" marT="56995" marB="56995" anchor="ctr">
                    <a:solidFill>
                      <a:schemeClr val="accent1">
                        <a:alpha val="86000"/>
                      </a:schemeClr>
                    </a:solidFill>
                  </a:tcPr>
                </a:tc>
                <a:tc>
                  <a:txBody>
                    <a:bodyPr/>
                    <a:lstStyle/>
                    <a:p>
                      <a:pPr algn="ctr"/>
                      <a:r>
                        <a:rPr lang="en-US" sz="2500">
                          <a:latin typeface="Hero" panose="00000500000000000000" pitchFamily="2" charset="0"/>
                          <a:cs typeface="Times New Roman" panose="02020603050405020304" pitchFamily="18" charset="0"/>
                        </a:rPr>
                        <a:t>2024</a:t>
                      </a:r>
                    </a:p>
                  </a:txBody>
                  <a:tcPr marL="113989" marR="113989" marT="56995" marB="56995" anchor="ctr">
                    <a:solidFill>
                      <a:schemeClr val="accent1">
                        <a:alpha val="86000"/>
                      </a:schemeClr>
                    </a:solidFill>
                  </a:tcPr>
                </a:tc>
                <a:tc>
                  <a:txBody>
                    <a:bodyPr/>
                    <a:lstStyle/>
                    <a:p>
                      <a:pPr algn="ctr"/>
                      <a:r>
                        <a:rPr lang="en-US" sz="2500">
                          <a:latin typeface="Hero" panose="00000500000000000000" pitchFamily="2" charset="0"/>
                        </a:rPr>
                        <a:t>2025</a:t>
                      </a:r>
                      <a:endParaRPr lang="en-CY" sz="2500">
                        <a:latin typeface="Hero" panose="00000500000000000000" pitchFamily="2" charset="0"/>
                      </a:endParaRPr>
                    </a:p>
                  </a:txBody>
                  <a:tcPr marL="113989" marR="113989" marT="56995" marB="56995" anchor="ctr">
                    <a:solidFill>
                      <a:schemeClr val="accent1">
                        <a:alpha val="86000"/>
                      </a:schemeClr>
                    </a:solidFill>
                  </a:tcPr>
                </a:tc>
                <a:extLst>
                  <a:ext uri="{0D108BD9-81ED-4DB2-BD59-A6C34878D82A}">
                    <a16:rowId xmlns:a16="http://schemas.microsoft.com/office/drawing/2014/main" val="3934698220"/>
                  </a:ext>
                </a:extLst>
              </a:tr>
              <a:tr h="843521">
                <a:tc>
                  <a:txBody>
                    <a:bodyPr/>
                    <a:lstStyle/>
                    <a:p>
                      <a:r>
                        <a:rPr lang="en-GB" sz="2200">
                          <a:solidFill>
                            <a:schemeClr val="accent2">
                              <a:lumMod val="50000"/>
                            </a:schemeClr>
                          </a:solidFill>
                          <a:latin typeface="Hero" panose="00000500000000000000" pitchFamily="2" charset="0"/>
                        </a:rPr>
                        <a:t>External training </a:t>
                      </a:r>
                    </a:p>
                    <a:p>
                      <a:r>
                        <a:rPr lang="en-GB" sz="2200">
                          <a:solidFill>
                            <a:schemeClr val="accent2">
                              <a:lumMod val="50000"/>
                            </a:schemeClr>
                          </a:solidFill>
                          <a:latin typeface="Hero" panose="00000500000000000000" pitchFamily="2" charset="0"/>
                        </a:rPr>
                        <a:t>(# of programs / hours)</a:t>
                      </a:r>
                    </a:p>
                  </a:txBody>
                  <a:tcPr marL="113989" marR="113989" marT="56995" marB="56995" anchor="ctr">
                    <a:solidFill>
                      <a:schemeClr val="accent1">
                        <a:tint val="40000"/>
                        <a:alpha val="86000"/>
                      </a:schemeClr>
                    </a:solidFill>
                  </a:tcPr>
                </a:tc>
                <a:tc>
                  <a:txBody>
                    <a:bodyPr/>
                    <a:lstStyle/>
                    <a:p>
                      <a:pPr algn="ctr"/>
                      <a:r>
                        <a:rPr lang="en-US" sz="2200" dirty="0">
                          <a:solidFill>
                            <a:schemeClr val="accent2">
                              <a:lumMod val="50000"/>
                            </a:schemeClr>
                          </a:solidFill>
                          <a:latin typeface="Hero" panose="00000500000000000000" pitchFamily="2" charset="0"/>
                          <a:cs typeface="Times New Roman" panose="02020603050405020304" pitchFamily="18" charset="0"/>
                        </a:rPr>
                        <a:t>132</a:t>
                      </a:r>
                    </a:p>
                  </a:txBody>
                  <a:tcPr marL="113989" marR="113989" marT="56995" marB="56995" anchor="ctr">
                    <a:solidFill>
                      <a:schemeClr val="accent1">
                        <a:tint val="40000"/>
                        <a:alpha val="86000"/>
                      </a:schemeClr>
                    </a:solidFill>
                  </a:tcPr>
                </a:tc>
                <a:tc>
                  <a:txBody>
                    <a:bodyPr/>
                    <a:lstStyle/>
                    <a:p>
                      <a:pPr algn="ctr"/>
                      <a:r>
                        <a:rPr lang="en-US" sz="2200">
                          <a:solidFill>
                            <a:schemeClr val="accent2">
                              <a:lumMod val="50000"/>
                            </a:schemeClr>
                          </a:solidFill>
                          <a:latin typeface="Hero" panose="00000500000000000000" pitchFamily="2" charset="0"/>
                        </a:rPr>
                        <a:t>48</a:t>
                      </a:r>
                      <a:endParaRPr lang="en-CY" sz="2200">
                        <a:solidFill>
                          <a:schemeClr val="accent2">
                            <a:lumMod val="50000"/>
                          </a:schemeClr>
                        </a:solidFill>
                        <a:latin typeface="Hero" panose="00000500000000000000" pitchFamily="2" charset="0"/>
                      </a:endParaRPr>
                    </a:p>
                  </a:txBody>
                  <a:tcPr marL="113989" marR="113989" marT="56995" marB="56995" anchor="ctr">
                    <a:solidFill>
                      <a:schemeClr val="accent1">
                        <a:tint val="40000"/>
                        <a:alpha val="86000"/>
                      </a:schemeClr>
                    </a:solidFill>
                  </a:tcPr>
                </a:tc>
                <a:tc>
                  <a:txBody>
                    <a:bodyPr/>
                    <a:lstStyle/>
                    <a:p>
                      <a:pPr algn="ctr"/>
                      <a:r>
                        <a:rPr lang="en-US" sz="2200">
                          <a:solidFill>
                            <a:schemeClr val="accent2">
                              <a:lumMod val="50000"/>
                            </a:schemeClr>
                          </a:solidFill>
                          <a:latin typeface="Hero" panose="00000500000000000000" pitchFamily="2" charset="0"/>
                        </a:rPr>
                        <a:t>-</a:t>
                      </a:r>
                      <a:endParaRPr lang="en-CY" sz="2200">
                        <a:solidFill>
                          <a:schemeClr val="accent2">
                            <a:lumMod val="50000"/>
                          </a:schemeClr>
                        </a:solidFill>
                        <a:latin typeface="Hero" panose="00000500000000000000" pitchFamily="2" charset="0"/>
                      </a:endParaRPr>
                    </a:p>
                  </a:txBody>
                  <a:tcPr marL="113989" marR="113989" marT="56995" marB="56995" anchor="ctr">
                    <a:solidFill>
                      <a:schemeClr val="accent1">
                        <a:tint val="40000"/>
                        <a:alpha val="86000"/>
                      </a:schemeClr>
                    </a:solidFill>
                  </a:tcPr>
                </a:tc>
                <a:extLst>
                  <a:ext uri="{0D108BD9-81ED-4DB2-BD59-A6C34878D82A}">
                    <a16:rowId xmlns:a16="http://schemas.microsoft.com/office/drawing/2014/main" val="2940138258"/>
                  </a:ext>
                </a:extLst>
              </a:tr>
              <a:tr h="843521">
                <a:tc>
                  <a:txBody>
                    <a:bodyPr/>
                    <a:lstStyle/>
                    <a:p>
                      <a:r>
                        <a:rPr lang="en-GB" sz="2200" dirty="0">
                          <a:solidFill>
                            <a:schemeClr val="accent2">
                              <a:lumMod val="50000"/>
                            </a:schemeClr>
                          </a:solidFill>
                          <a:latin typeface="Hero" panose="00000500000000000000" pitchFamily="2" charset="0"/>
                        </a:rPr>
                        <a:t>On the job training </a:t>
                      </a:r>
                    </a:p>
                    <a:p>
                      <a:r>
                        <a:rPr lang="en-GB" sz="2200" dirty="0">
                          <a:solidFill>
                            <a:schemeClr val="accent2">
                              <a:lumMod val="50000"/>
                            </a:schemeClr>
                          </a:solidFill>
                          <a:latin typeface="Hero" panose="00000500000000000000" pitchFamily="2" charset="0"/>
                        </a:rPr>
                        <a:t>(# of programs / hours)</a:t>
                      </a:r>
                    </a:p>
                  </a:txBody>
                  <a:tcPr marL="113989" marR="113989" marT="56995" marB="56995" anchor="ctr">
                    <a:solidFill>
                      <a:schemeClr val="accent1">
                        <a:tint val="20000"/>
                        <a:alpha val="86000"/>
                      </a:schemeClr>
                    </a:solidFill>
                  </a:tcPr>
                </a:tc>
                <a:tc>
                  <a:txBody>
                    <a:bodyPr/>
                    <a:lstStyle/>
                    <a:p>
                      <a:pPr algn="ctr"/>
                      <a:r>
                        <a:rPr lang="en-US" sz="2200">
                          <a:solidFill>
                            <a:schemeClr val="accent2">
                              <a:lumMod val="50000"/>
                            </a:schemeClr>
                          </a:solidFill>
                          <a:latin typeface="Hero" panose="00000500000000000000" pitchFamily="2" charset="0"/>
                          <a:cs typeface="Times New Roman" panose="02020603050405020304" pitchFamily="18" charset="0"/>
                        </a:rPr>
                        <a:t>177</a:t>
                      </a:r>
                    </a:p>
                  </a:txBody>
                  <a:tcPr marL="113989" marR="113989" marT="56995" marB="56995" anchor="ctr">
                    <a:solidFill>
                      <a:schemeClr val="accent1">
                        <a:tint val="20000"/>
                        <a:alpha val="86000"/>
                      </a:schemeClr>
                    </a:solidFill>
                  </a:tcPr>
                </a:tc>
                <a:tc>
                  <a:txBody>
                    <a:bodyPr/>
                    <a:lstStyle/>
                    <a:p>
                      <a:pPr algn="ctr"/>
                      <a:r>
                        <a:rPr lang="en-US" sz="2200">
                          <a:solidFill>
                            <a:schemeClr val="accent2">
                              <a:lumMod val="50000"/>
                            </a:schemeClr>
                          </a:solidFill>
                          <a:latin typeface="Hero" panose="00000500000000000000" pitchFamily="2" charset="0"/>
                        </a:rPr>
                        <a:t>676</a:t>
                      </a:r>
                      <a:endParaRPr lang="en-CY" sz="2200">
                        <a:solidFill>
                          <a:schemeClr val="accent2">
                            <a:lumMod val="50000"/>
                          </a:schemeClr>
                        </a:solidFill>
                        <a:latin typeface="Hero" panose="00000500000000000000" pitchFamily="2" charset="0"/>
                      </a:endParaRPr>
                    </a:p>
                  </a:txBody>
                  <a:tcPr marL="113989" marR="113989" marT="56995" marB="56995" anchor="ctr">
                    <a:solidFill>
                      <a:schemeClr val="accent1">
                        <a:tint val="20000"/>
                        <a:alpha val="86000"/>
                      </a:schemeClr>
                    </a:solidFill>
                  </a:tcPr>
                </a:tc>
                <a:tc>
                  <a:txBody>
                    <a:bodyPr/>
                    <a:lstStyle/>
                    <a:p>
                      <a:pPr algn="ctr"/>
                      <a:r>
                        <a:rPr lang="en-US" sz="2200">
                          <a:solidFill>
                            <a:schemeClr val="accent2">
                              <a:lumMod val="50000"/>
                            </a:schemeClr>
                          </a:solidFill>
                          <a:latin typeface="Hero" panose="00000500000000000000" pitchFamily="2" charset="0"/>
                        </a:rPr>
                        <a:t>79</a:t>
                      </a:r>
                      <a:endParaRPr lang="en-CY" sz="2200">
                        <a:solidFill>
                          <a:schemeClr val="accent2">
                            <a:lumMod val="50000"/>
                          </a:schemeClr>
                        </a:solidFill>
                        <a:latin typeface="Hero" panose="00000500000000000000" pitchFamily="2" charset="0"/>
                      </a:endParaRPr>
                    </a:p>
                  </a:txBody>
                  <a:tcPr marL="113989" marR="113989" marT="56995" marB="56995" anchor="ctr">
                    <a:solidFill>
                      <a:schemeClr val="accent1">
                        <a:tint val="20000"/>
                        <a:alpha val="86000"/>
                      </a:schemeClr>
                    </a:solidFill>
                  </a:tcPr>
                </a:tc>
                <a:extLst>
                  <a:ext uri="{0D108BD9-81ED-4DB2-BD59-A6C34878D82A}">
                    <a16:rowId xmlns:a16="http://schemas.microsoft.com/office/drawing/2014/main" val="1892160802"/>
                  </a:ext>
                </a:extLst>
              </a:tr>
              <a:tr h="843521">
                <a:tc>
                  <a:txBody>
                    <a:bodyPr/>
                    <a:lstStyle/>
                    <a:p>
                      <a:r>
                        <a:rPr lang="en-US" sz="2200" kern="1200">
                          <a:solidFill>
                            <a:schemeClr val="accent2">
                              <a:lumMod val="50000"/>
                            </a:schemeClr>
                          </a:solidFill>
                          <a:effectLst/>
                          <a:latin typeface="Hero" panose="00000500000000000000" pitchFamily="2" charset="0"/>
                          <a:ea typeface="+mn-ea"/>
                          <a:cs typeface="+mn-cs"/>
                        </a:rPr>
                        <a:t>Total training </a:t>
                      </a:r>
                      <a:endParaRPr lang="en-GB" sz="2200" kern="1200">
                        <a:solidFill>
                          <a:schemeClr val="accent2">
                            <a:lumMod val="50000"/>
                          </a:schemeClr>
                        </a:solidFill>
                        <a:effectLst/>
                        <a:latin typeface="Hero" panose="00000500000000000000" pitchFamily="2" charset="0"/>
                        <a:ea typeface="+mn-ea"/>
                        <a:cs typeface="+mn-cs"/>
                      </a:endParaRPr>
                    </a:p>
                    <a:p>
                      <a:r>
                        <a:rPr lang="en-US" sz="2200" kern="1200">
                          <a:solidFill>
                            <a:schemeClr val="accent2">
                              <a:lumMod val="50000"/>
                            </a:schemeClr>
                          </a:solidFill>
                          <a:effectLst/>
                          <a:latin typeface="Hero" panose="00000500000000000000" pitchFamily="2" charset="0"/>
                          <a:ea typeface="+mn-ea"/>
                          <a:cs typeface="+mn-cs"/>
                        </a:rPr>
                        <a:t>(# of programs / hours)</a:t>
                      </a:r>
                      <a:endParaRPr lang="en-US" sz="2200">
                        <a:solidFill>
                          <a:schemeClr val="accent2">
                            <a:lumMod val="50000"/>
                          </a:schemeClr>
                        </a:solidFill>
                        <a:latin typeface="Hero" panose="00000500000000000000" pitchFamily="2" charset="0"/>
                      </a:endParaRPr>
                    </a:p>
                  </a:txBody>
                  <a:tcPr marL="113989" marR="113989" marT="56995" marB="56995" anchor="ctr">
                    <a:solidFill>
                      <a:schemeClr val="accent1">
                        <a:tint val="40000"/>
                        <a:alpha val="86000"/>
                      </a:schemeClr>
                    </a:solidFill>
                  </a:tcPr>
                </a:tc>
                <a:tc>
                  <a:txBody>
                    <a:bodyPr/>
                    <a:lstStyle/>
                    <a:p>
                      <a:pPr algn="ctr"/>
                      <a:r>
                        <a:rPr lang="en-US" sz="2200">
                          <a:solidFill>
                            <a:schemeClr val="accent2">
                              <a:lumMod val="50000"/>
                            </a:schemeClr>
                          </a:solidFill>
                          <a:latin typeface="Hero" panose="00000500000000000000" pitchFamily="2" charset="0"/>
                          <a:cs typeface="Times New Roman" panose="02020603050405020304" pitchFamily="18" charset="0"/>
                        </a:rPr>
                        <a:t>309</a:t>
                      </a:r>
                    </a:p>
                  </a:txBody>
                  <a:tcPr marL="113989" marR="113989" marT="56995" marB="56995" anchor="ctr">
                    <a:solidFill>
                      <a:schemeClr val="accent1">
                        <a:tint val="40000"/>
                        <a:alpha val="86000"/>
                      </a:schemeClr>
                    </a:solidFill>
                  </a:tcPr>
                </a:tc>
                <a:tc>
                  <a:txBody>
                    <a:bodyPr/>
                    <a:lstStyle/>
                    <a:p>
                      <a:pPr algn="ctr"/>
                      <a:r>
                        <a:rPr lang="en-US" sz="2200">
                          <a:solidFill>
                            <a:schemeClr val="accent2">
                              <a:lumMod val="50000"/>
                            </a:schemeClr>
                          </a:solidFill>
                          <a:latin typeface="Hero" panose="00000500000000000000" pitchFamily="2" charset="0"/>
                        </a:rPr>
                        <a:t>724</a:t>
                      </a:r>
                      <a:endParaRPr lang="en-CY" sz="2200">
                        <a:solidFill>
                          <a:schemeClr val="accent2">
                            <a:lumMod val="50000"/>
                          </a:schemeClr>
                        </a:solidFill>
                        <a:latin typeface="Hero" panose="00000500000000000000" pitchFamily="2" charset="0"/>
                      </a:endParaRPr>
                    </a:p>
                  </a:txBody>
                  <a:tcPr marL="113989" marR="113989" marT="56995" marB="56995" anchor="ctr">
                    <a:solidFill>
                      <a:schemeClr val="accent1">
                        <a:tint val="40000"/>
                        <a:alpha val="86000"/>
                      </a:schemeClr>
                    </a:solidFill>
                  </a:tcPr>
                </a:tc>
                <a:tc>
                  <a:txBody>
                    <a:bodyPr/>
                    <a:lstStyle/>
                    <a:p>
                      <a:pPr algn="ctr"/>
                      <a:r>
                        <a:rPr lang="en-US" sz="2200">
                          <a:solidFill>
                            <a:schemeClr val="accent2">
                              <a:lumMod val="50000"/>
                            </a:schemeClr>
                          </a:solidFill>
                          <a:latin typeface="Hero" panose="00000500000000000000" pitchFamily="2" charset="0"/>
                        </a:rPr>
                        <a:t>79</a:t>
                      </a:r>
                      <a:endParaRPr lang="en-CY" sz="2200">
                        <a:solidFill>
                          <a:schemeClr val="accent2">
                            <a:lumMod val="50000"/>
                          </a:schemeClr>
                        </a:solidFill>
                        <a:latin typeface="Hero" panose="00000500000000000000" pitchFamily="2" charset="0"/>
                      </a:endParaRPr>
                    </a:p>
                  </a:txBody>
                  <a:tcPr marL="113989" marR="113989" marT="56995" marB="56995" anchor="ctr">
                    <a:solidFill>
                      <a:schemeClr val="accent1">
                        <a:tint val="40000"/>
                        <a:alpha val="86000"/>
                      </a:schemeClr>
                    </a:solidFill>
                  </a:tcPr>
                </a:tc>
                <a:extLst>
                  <a:ext uri="{0D108BD9-81ED-4DB2-BD59-A6C34878D82A}">
                    <a16:rowId xmlns:a16="http://schemas.microsoft.com/office/drawing/2014/main" val="3666867061"/>
                  </a:ext>
                </a:extLst>
              </a:tr>
              <a:tr h="843521">
                <a:tc>
                  <a:txBody>
                    <a:bodyPr/>
                    <a:lstStyle/>
                    <a:p>
                      <a:r>
                        <a:rPr lang="en-US" sz="2200">
                          <a:solidFill>
                            <a:schemeClr val="accent2">
                              <a:lumMod val="50000"/>
                            </a:schemeClr>
                          </a:solidFill>
                          <a:latin typeface="Hero" panose="00000500000000000000" pitchFamily="2" charset="0"/>
                        </a:rPr>
                        <a:t>Training hours / employee</a:t>
                      </a:r>
                    </a:p>
                  </a:txBody>
                  <a:tcPr marL="113989" marR="113989" marT="56995" marB="56995" anchor="ctr">
                    <a:solidFill>
                      <a:schemeClr val="accent1">
                        <a:tint val="20000"/>
                        <a:alpha val="86000"/>
                      </a:schemeClr>
                    </a:solidFill>
                  </a:tcPr>
                </a:tc>
                <a:tc>
                  <a:txBody>
                    <a:bodyPr/>
                    <a:lstStyle/>
                    <a:p>
                      <a:pPr algn="ctr"/>
                      <a:r>
                        <a:rPr lang="en-US" sz="2200">
                          <a:solidFill>
                            <a:schemeClr val="accent2">
                              <a:lumMod val="50000"/>
                            </a:schemeClr>
                          </a:solidFill>
                          <a:latin typeface="Hero" panose="00000500000000000000" pitchFamily="2" charset="0"/>
                          <a:cs typeface="Times New Roman" panose="02020603050405020304" pitchFamily="18" charset="0"/>
                        </a:rPr>
                        <a:t>2,30</a:t>
                      </a:r>
                    </a:p>
                  </a:txBody>
                  <a:tcPr marL="113989" marR="113989" marT="56995" marB="56995" anchor="ctr">
                    <a:solidFill>
                      <a:schemeClr val="accent1">
                        <a:tint val="20000"/>
                        <a:alpha val="86000"/>
                      </a:schemeClr>
                    </a:solidFill>
                  </a:tcPr>
                </a:tc>
                <a:tc>
                  <a:txBody>
                    <a:bodyPr/>
                    <a:lstStyle/>
                    <a:p>
                      <a:pPr algn="ctr"/>
                      <a:r>
                        <a:rPr lang="en-US" sz="2200">
                          <a:solidFill>
                            <a:schemeClr val="accent2">
                              <a:lumMod val="50000"/>
                            </a:schemeClr>
                          </a:solidFill>
                          <a:latin typeface="Hero" panose="00000500000000000000" pitchFamily="2" charset="0"/>
                        </a:rPr>
                        <a:t>2,66</a:t>
                      </a:r>
                      <a:endParaRPr lang="en-CY" sz="2200">
                        <a:solidFill>
                          <a:schemeClr val="accent2">
                            <a:lumMod val="50000"/>
                          </a:schemeClr>
                        </a:solidFill>
                        <a:latin typeface="Hero" panose="00000500000000000000" pitchFamily="2" charset="0"/>
                      </a:endParaRPr>
                    </a:p>
                  </a:txBody>
                  <a:tcPr marL="113989" marR="113989" marT="56995" marB="56995" anchor="ctr">
                    <a:solidFill>
                      <a:schemeClr val="accent1">
                        <a:tint val="20000"/>
                        <a:alpha val="86000"/>
                      </a:schemeClr>
                    </a:solidFill>
                  </a:tcPr>
                </a:tc>
                <a:tc>
                  <a:txBody>
                    <a:bodyPr/>
                    <a:lstStyle/>
                    <a:p>
                      <a:pPr algn="ctr"/>
                      <a:endParaRPr lang="en-CY" sz="2200" dirty="0">
                        <a:solidFill>
                          <a:schemeClr val="accent2">
                            <a:lumMod val="50000"/>
                          </a:schemeClr>
                        </a:solidFill>
                        <a:latin typeface="Hero" panose="00000500000000000000" pitchFamily="2" charset="0"/>
                      </a:endParaRPr>
                    </a:p>
                  </a:txBody>
                  <a:tcPr marL="113989" marR="113989" marT="56995" marB="56995" anchor="ctr">
                    <a:solidFill>
                      <a:schemeClr val="accent1">
                        <a:tint val="20000"/>
                        <a:alpha val="86000"/>
                      </a:schemeClr>
                    </a:solidFill>
                  </a:tcPr>
                </a:tc>
                <a:extLst>
                  <a:ext uri="{0D108BD9-81ED-4DB2-BD59-A6C34878D82A}">
                    <a16:rowId xmlns:a16="http://schemas.microsoft.com/office/drawing/2014/main" val="4016183246"/>
                  </a:ext>
                </a:extLst>
              </a:tr>
            </a:tbl>
          </a:graphicData>
        </a:graphic>
      </p:graphicFrame>
    </p:spTree>
    <p:extLst>
      <p:ext uri="{BB962C8B-B14F-4D97-AF65-F5344CB8AC3E}">
        <p14:creationId xmlns:p14="http://schemas.microsoft.com/office/powerpoint/2010/main" val="3511554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p:cNvSpPr txBox="1">
            <a:spLocks noGrp="1"/>
          </p:cNvSpPr>
          <p:nvPr>
            <p:ph type="title"/>
          </p:nvPr>
        </p:nvSpPr>
        <p:spPr>
          <a:xfrm>
            <a:off x="294132" y="630936"/>
            <a:ext cx="3788664" cy="5583148"/>
          </a:xfrm>
          <a:prstGeom prst="rect">
            <a:avLst/>
          </a:prstGeom>
        </p:spPr>
        <p:txBody>
          <a:bodyPr vert="horz" lIns="91440" tIns="45720" rIns="91440" bIns="45720" rtlCol="0" anchor="ctr">
            <a:normAutofit/>
          </a:bodyPr>
          <a:lstStyle/>
          <a:p>
            <a:pPr marL="12700"/>
            <a:r>
              <a:rPr lang="en-US" sz="4000" b="1" kern="1200" dirty="0">
                <a:solidFill>
                  <a:schemeClr val="tx1"/>
                </a:solidFill>
                <a:latin typeface="+mj-lt"/>
                <a:ea typeface="+mj-ea"/>
                <a:cs typeface="+mj-cs"/>
              </a:rPr>
              <a:t>CHILD PROTECTION</a:t>
            </a:r>
          </a:p>
        </p:txBody>
      </p:sp>
      <p:sp>
        <p:nvSpPr>
          <p:cNvPr id="1035"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Child Protection Archives - White Hats Organization">
            <a:extLst>
              <a:ext uri="{FF2B5EF4-FFF2-40B4-BE49-F238E27FC236}">
                <a16:creationId xmlns:a16="http://schemas.microsoft.com/office/drawing/2014/main" id="{A75E5779-1337-4CB3-93C0-2ACF5AF21E2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54296" y="1191600"/>
            <a:ext cx="6894576" cy="2792303"/>
          </a:xfrm>
          <a:prstGeom prst="rect">
            <a:avLst/>
          </a:prstGeom>
          <a:noFill/>
          <a:extLst>
            <a:ext uri="{909E8E84-426E-40DD-AFC4-6F175D3DCCD1}">
              <a14:hiddenFill xmlns:a14="http://schemas.microsoft.com/office/drawing/2010/main">
                <a:solidFill>
                  <a:srgbClr val="FFFFFF"/>
                </a:solidFill>
              </a14:hiddenFill>
            </a:ext>
          </a:extLst>
        </p:spPr>
      </p:pic>
      <p:sp>
        <p:nvSpPr>
          <p:cNvPr id="4" name="object 4"/>
          <p:cNvSpPr txBox="1"/>
          <p:nvPr/>
        </p:nvSpPr>
        <p:spPr>
          <a:xfrm>
            <a:off x="4654296" y="4798577"/>
            <a:ext cx="6894576" cy="1428487"/>
          </a:xfrm>
          <a:prstGeom prst="rect">
            <a:avLst/>
          </a:prstGeom>
        </p:spPr>
        <p:txBody>
          <a:bodyPr vert="horz" lIns="91440" tIns="45720" rIns="91440" bIns="45720" rtlCol="0" anchor="t">
            <a:normAutofit lnSpcReduction="10000"/>
          </a:bodyPr>
          <a:lstStyle/>
          <a:p>
            <a:pPr marR="5080" defTabSz="914400">
              <a:spcBef>
                <a:spcPts val="600"/>
              </a:spcBef>
              <a:spcAft>
                <a:spcPts val="600"/>
              </a:spcAft>
            </a:pPr>
            <a:r>
              <a:rPr lang="en-US" sz="2200" dirty="0">
                <a:latin typeface="+mj-lt"/>
              </a:rPr>
              <a:t>At Nissi Beach Resort, we ensure children's safety by following strict Child Protection guidelines and international laws, with proactive measures to combat child abuse in tourism.</a:t>
            </a:r>
          </a:p>
        </p:txBody>
      </p:sp>
      <p:sp>
        <p:nvSpPr>
          <p:cNvPr id="13" name="object 2">
            <a:extLst>
              <a:ext uri="{FF2B5EF4-FFF2-40B4-BE49-F238E27FC236}">
                <a16:creationId xmlns:a16="http://schemas.microsoft.com/office/drawing/2014/main" id="{BB06E5C5-000F-4441-BFFA-5FF4165157F5}"/>
              </a:ext>
            </a:extLst>
          </p:cNvPr>
          <p:cNvSpPr/>
          <p:nvPr/>
        </p:nvSpPr>
        <p:spPr>
          <a:xfrm>
            <a:off x="1524000" y="2164971"/>
            <a:ext cx="9144000" cy="3002827"/>
          </a:xfrm>
          <a:prstGeom prst="rect">
            <a:avLst/>
          </a:prstGeom>
          <a:noFill/>
        </p:spPr>
        <p:txBody>
          <a:bodyPr wrap="square" lIns="0" tIns="0" rIns="0" bIns="0" rtlCol="0"/>
          <a:lstStyle/>
          <a:p>
            <a:endParaRPr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8" name="Rectangle 206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ow to Save Home Energy: Top Tips | Nordic Energy">
            <a:extLst>
              <a:ext uri="{FF2B5EF4-FFF2-40B4-BE49-F238E27FC236}">
                <a16:creationId xmlns:a16="http://schemas.microsoft.com/office/drawing/2014/main" id="{BD7C61BC-7C94-063E-963F-567833D1F1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882" b="-1"/>
          <a:stretch>
            <a:fillRect/>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70" name="Rectangle 206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bject 3"/>
          <p:cNvSpPr txBox="1">
            <a:spLocks noGrp="1"/>
          </p:cNvSpPr>
          <p:nvPr>
            <p:ph type="title"/>
          </p:nvPr>
        </p:nvSpPr>
        <p:spPr>
          <a:xfrm>
            <a:off x="838200" y="365125"/>
            <a:ext cx="3822189" cy="1899912"/>
          </a:xfrm>
          <a:prstGeom prst="rect">
            <a:avLst/>
          </a:prstGeom>
        </p:spPr>
        <p:txBody>
          <a:bodyPr vert="horz" lIns="91440" tIns="45720" rIns="91440" bIns="45720" rtlCol="0" anchor="ctr">
            <a:normAutofit/>
          </a:bodyPr>
          <a:lstStyle/>
          <a:p>
            <a:pPr marL="12700"/>
            <a:r>
              <a:rPr lang="en-US" sz="4000" b="1" dirty="0"/>
              <a:t>SAVING ENERGY</a:t>
            </a:r>
          </a:p>
        </p:txBody>
      </p:sp>
      <p:sp>
        <p:nvSpPr>
          <p:cNvPr id="4" name="object 4"/>
          <p:cNvSpPr txBox="1"/>
          <p:nvPr/>
        </p:nvSpPr>
        <p:spPr>
          <a:xfrm>
            <a:off x="838200" y="2434201"/>
            <a:ext cx="3822189" cy="3742762"/>
          </a:xfrm>
          <a:prstGeom prst="rect">
            <a:avLst/>
          </a:prstGeom>
        </p:spPr>
        <p:txBody>
          <a:bodyPr vert="horz" lIns="91440" tIns="45720" rIns="91440" bIns="45720" rtlCol="0">
            <a:normAutofit/>
          </a:bodyPr>
          <a:lstStyle/>
          <a:p>
            <a:pPr marR="5080" defTabSz="914400">
              <a:lnSpc>
                <a:spcPct val="90000"/>
              </a:lnSpc>
              <a:spcBef>
                <a:spcPts val="95"/>
              </a:spcBef>
            </a:pPr>
            <a:r>
              <a:rPr lang="en-US" sz="2000" dirty="0">
                <a:latin typeface="+mj-lt"/>
              </a:rPr>
              <a:t>We continuously upgrade our equipment to include energy-saving devices, aiming to reduce energy consumption.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6" name="Rectangle 6155">
            <a:extLst>
              <a:ext uri="{FF2B5EF4-FFF2-40B4-BE49-F238E27FC236}">
                <a16:creationId xmlns:a16="http://schemas.microsoft.com/office/drawing/2014/main" id="{86FC9B80-93C7-4A8E-80F9-67E2184820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8" name="Freeform: Shape 6157">
            <a:extLst>
              <a:ext uri="{FF2B5EF4-FFF2-40B4-BE49-F238E27FC236}">
                <a16:creationId xmlns:a16="http://schemas.microsoft.com/office/drawing/2014/main" id="{A1D39D31-4CCD-4B76-9350-5B4F35B7E5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3414000"/>
          </a:xfrm>
          <a:custGeom>
            <a:avLst/>
            <a:gdLst>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782550 w 12192000"/>
              <a:gd name="connsiteY15" fmla="*/ 2820710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782550 w 12192000"/>
              <a:gd name="connsiteY15" fmla="*/ 2820710 h 3414000"/>
              <a:gd name="connsiteX16" fmla="*/ 10393914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782550 w 12192000"/>
              <a:gd name="connsiteY15" fmla="*/ 2820710 h 3414000"/>
              <a:gd name="connsiteX16" fmla="*/ 10393914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782550 w 12192000"/>
              <a:gd name="connsiteY15" fmla="*/ 2820710 h 3414000"/>
              <a:gd name="connsiteX16" fmla="*/ 10393914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15460 w 12192000"/>
              <a:gd name="connsiteY5" fmla="*/ 3343718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096804 w 12192000"/>
              <a:gd name="connsiteY4" fmla="*/ 3337419 h 3414000"/>
              <a:gd name="connsiteX5" fmla="*/ 12015460 w 12192000"/>
              <a:gd name="connsiteY5" fmla="*/ 3343718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192000" h="3414000">
                <a:moveTo>
                  <a:pt x="0" y="0"/>
                </a:moveTo>
                <a:lnTo>
                  <a:pt x="12192000" y="0"/>
                </a:lnTo>
                <a:lnTo>
                  <a:pt x="12192000" y="3363677"/>
                </a:lnTo>
                <a:lnTo>
                  <a:pt x="12141171" y="3348643"/>
                </a:lnTo>
                <a:cubicBezTo>
                  <a:pt x="12130340" y="3352656"/>
                  <a:pt x="12120137" y="3342208"/>
                  <a:pt x="12096804" y="3337419"/>
                </a:cubicBezTo>
                <a:cubicBezTo>
                  <a:pt x="12073471" y="3332630"/>
                  <a:pt x="12025984" y="3353421"/>
                  <a:pt x="12001172" y="3319906"/>
                </a:cubicBezTo>
                <a:cubicBezTo>
                  <a:pt x="11931984" y="3317322"/>
                  <a:pt x="11987030" y="3316977"/>
                  <a:pt x="11929171" y="3326226"/>
                </a:cubicBezTo>
                <a:cubicBezTo>
                  <a:pt x="11931062" y="3332410"/>
                  <a:pt x="11821861" y="3285262"/>
                  <a:pt x="11820782" y="3289139"/>
                </a:cubicBezTo>
                <a:lnTo>
                  <a:pt x="11760586" y="3251827"/>
                </a:lnTo>
                <a:lnTo>
                  <a:pt x="11653933" y="3237073"/>
                </a:lnTo>
                <a:cubicBezTo>
                  <a:pt x="11648284" y="3237361"/>
                  <a:pt x="11597503" y="3198993"/>
                  <a:pt x="11577355" y="3211512"/>
                </a:cubicBezTo>
                <a:cubicBezTo>
                  <a:pt x="11529762" y="3203503"/>
                  <a:pt x="11537361" y="3169633"/>
                  <a:pt x="11462173" y="3157413"/>
                </a:cubicBezTo>
                <a:cubicBezTo>
                  <a:pt x="11410782" y="3145332"/>
                  <a:pt x="11394963" y="3124923"/>
                  <a:pt x="11336983" y="3096805"/>
                </a:cubicBezTo>
                <a:cubicBezTo>
                  <a:pt x="11289608" y="3114107"/>
                  <a:pt x="11254293" y="3041587"/>
                  <a:pt x="11200090" y="3038291"/>
                </a:cubicBezTo>
                <a:cubicBezTo>
                  <a:pt x="11166176" y="3051838"/>
                  <a:pt x="11008786" y="2790031"/>
                  <a:pt x="10939288" y="2855023"/>
                </a:cubicBezTo>
                <a:cubicBezTo>
                  <a:pt x="10775958" y="2834655"/>
                  <a:pt x="10793386" y="2834590"/>
                  <a:pt x="10782550" y="2820710"/>
                </a:cubicBezTo>
                <a:cubicBezTo>
                  <a:pt x="10771067" y="2822910"/>
                  <a:pt x="10691276" y="2796284"/>
                  <a:pt x="10546314" y="2811426"/>
                </a:cubicBezTo>
                <a:cubicBezTo>
                  <a:pt x="10516261" y="2869001"/>
                  <a:pt x="10133908" y="2789743"/>
                  <a:pt x="9661142" y="2787165"/>
                </a:cubicBezTo>
                <a:cubicBezTo>
                  <a:pt x="9188376" y="2784587"/>
                  <a:pt x="7878054" y="2705721"/>
                  <a:pt x="7709717" y="2795955"/>
                </a:cubicBezTo>
                <a:cubicBezTo>
                  <a:pt x="7352820" y="2829879"/>
                  <a:pt x="7380768" y="2943417"/>
                  <a:pt x="6923165" y="2920979"/>
                </a:cubicBezTo>
                <a:cubicBezTo>
                  <a:pt x="5970797" y="2826377"/>
                  <a:pt x="4381148" y="3024063"/>
                  <a:pt x="3308916" y="3049911"/>
                </a:cubicBezTo>
                <a:cubicBezTo>
                  <a:pt x="2887991" y="3101028"/>
                  <a:pt x="2375124" y="3114734"/>
                  <a:pt x="2046142" y="3203263"/>
                </a:cubicBezTo>
                <a:cubicBezTo>
                  <a:pt x="1761567" y="3111324"/>
                  <a:pt x="1813890" y="3185975"/>
                  <a:pt x="1573012" y="3250273"/>
                </a:cubicBezTo>
                <a:cubicBezTo>
                  <a:pt x="1501488" y="3239217"/>
                  <a:pt x="1381396" y="3228826"/>
                  <a:pt x="1304604" y="3185587"/>
                </a:cubicBezTo>
                <a:cubicBezTo>
                  <a:pt x="1214758" y="3240983"/>
                  <a:pt x="1240861" y="3204815"/>
                  <a:pt x="1160924" y="3219675"/>
                </a:cubicBezTo>
                <a:cubicBezTo>
                  <a:pt x="1120940" y="3215838"/>
                  <a:pt x="1029088" y="3185515"/>
                  <a:pt x="909691" y="3216917"/>
                </a:cubicBezTo>
                <a:cubicBezTo>
                  <a:pt x="894584" y="3261614"/>
                  <a:pt x="794971" y="3221232"/>
                  <a:pt x="764022" y="3235844"/>
                </a:cubicBezTo>
                <a:cubicBezTo>
                  <a:pt x="713144" y="3261930"/>
                  <a:pt x="769147" y="3237497"/>
                  <a:pt x="701916" y="3250221"/>
                </a:cubicBezTo>
                <a:cubicBezTo>
                  <a:pt x="644189" y="3215026"/>
                  <a:pt x="469866" y="3373155"/>
                  <a:pt x="408703" y="3323459"/>
                </a:cubicBezTo>
                <a:cubicBezTo>
                  <a:pt x="401506" y="3343302"/>
                  <a:pt x="389128" y="3337529"/>
                  <a:pt x="369867" y="3339093"/>
                </a:cubicBezTo>
                <a:cubicBezTo>
                  <a:pt x="365490" y="3372373"/>
                  <a:pt x="330308" y="3346613"/>
                  <a:pt x="318912" y="3367911"/>
                </a:cubicBezTo>
                <a:cubicBezTo>
                  <a:pt x="256532" y="3381125"/>
                  <a:pt x="186613" y="3396059"/>
                  <a:pt x="119549" y="3404650"/>
                </a:cubicBezTo>
                <a:lnTo>
                  <a:pt x="0" y="3414000"/>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55" name="Freeform: Shape 6154">
            <a:extLst>
              <a:ext uri="{FF2B5EF4-FFF2-40B4-BE49-F238E27FC236}">
                <a16:creationId xmlns:a16="http://schemas.microsoft.com/office/drawing/2014/main" id="{85306E64-E868-4378-9486-393C92BC8B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1117" y="1598654"/>
            <a:ext cx="4313902" cy="254785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146" name="Picture 2" descr="Travelife Sustainability Certification">
            <a:extLst>
              <a:ext uri="{FF2B5EF4-FFF2-40B4-BE49-F238E27FC236}">
                <a16:creationId xmlns:a16="http://schemas.microsoft.com/office/drawing/2014/main" id="{61EDAD9D-0028-D1B4-7949-15CDD89F83B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2084" r="-4244" b="-1321"/>
          <a:stretch>
            <a:fillRect/>
          </a:stretch>
        </p:blipFill>
        <p:spPr bwMode="auto">
          <a:xfrm>
            <a:off x="2057400" y="1757139"/>
            <a:ext cx="3729251" cy="2129059"/>
          </a:xfrm>
          <a:prstGeom prst="rect">
            <a:avLst/>
          </a:prstGeom>
          <a:noFill/>
          <a:extLst>
            <a:ext uri="{909E8E84-426E-40DD-AFC4-6F175D3DCCD1}">
              <a14:hiddenFill xmlns:a14="http://schemas.microsoft.com/office/drawing/2010/main">
                <a:solidFill>
                  <a:srgbClr val="FFFFFF"/>
                </a:solidFill>
              </a14:hiddenFill>
            </a:ext>
          </a:extLst>
        </p:spPr>
      </p:pic>
      <p:sp>
        <p:nvSpPr>
          <p:cNvPr id="6157" name="Freeform: Shape 6156">
            <a:extLst>
              <a:ext uri="{FF2B5EF4-FFF2-40B4-BE49-F238E27FC236}">
                <a16:creationId xmlns:a16="http://schemas.microsoft.com/office/drawing/2014/main" id="{01A5FD61-AF28-4544-AF3E-7193BDDDCF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06983" y="1598653"/>
            <a:ext cx="4312884" cy="254785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 name="Picture 2" descr="Sofianna Resort &amp; Spa - Travelife Gold Certification -">
            <a:extLst>
              <a:ext uri="{FF2B5EF4-FFF2-40B4-BE49-F238E27FC236}">
                <a16:creationId xmlns:a16="http://schemas.microsoft.com/office/drawing/2014/main" id="{5E36AB1D-529B-4F29-4B2D-CE64314C68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 r="1778" b="13168"/>
          <a:stretch>
            <a:fillRect/>
          </a:stretch>
        </p:blipFill>
        <p:spPr bwMode="auto">
          <a:xfrm>
            <a:off x="6453473" y="1677895"/>
            <a:ext cx="3916420" cy="2389365"/>
          </a:xfrm>
          <a:prstGeom prst="rect">
            <a:avLst/>
          </a:prstGeom>
          <a:noFill/>
        </p:spPr>
      </p:pic>
      <p:sp>
        <p:nvSpPr>
          <p:cNvPr id="6" name="object 6"/>
          <p:cNvSpPr txBox="1">
            <a:spLocks noGrp="1"/>
          </p:cNvSpPr>
          <p:nvPr>
            <p:ph idx="1"/>
          </p:nvPr>
        </p:nvSpPr>
        <p:spPr>
          <a:xfrm>
            <a:off x="1637733" y="4524232"/>
            <a:ext cx="8898340" cy="1624083"/>
          </a:xfrm>
          <a:prstGeom prst="rect">
            <a:avLst/>
          </a:prstGeom>
        </p:spPr>
        <p:txBody>
          <a:bodyPr vert="horz" lIns="0" tIns="12065" rIns="0" bIns="0" rtlCol="0">
            <a:normAutofit/>
          </a:bodyPr>
          <a:lstStyle/>
          <a:p>
            <a:pPr marL="0" marR="5080" indent="0" algn="ctr">
              <a:lnSpc>
                <a:spcPct val="100000"/>
              </a:lnSpc>
              <a:spcBef>
                <a:spcPts val="600"/>
              </a:spcBef>
              <a:spcAft>
                <a:spcPts val="600"/>
              </a:spcAft>
              <a:buNone/>
              <a:tabLst>
                <a:tab pos="3747770" algn="l"/>
              </a:tabLst>
            </a:pPr>
            <a:r>
              <a:rPr lang="en-US" sz="2000" dirty="0">
                <a:solidFill>
                  <a:schemeClr val="tx1">
                    <a:lumMod val="85000"/>
                    <a:lumOff val="15000"/>
                  </a:schemeClr>
                </a:solidFill>
                <a:latin typeface="Hero" panose="00000500000000000000" pitchFamily="2" charset="0"/>
                <a:ea typeface="Verdana" panose="020B0604030504040204" pitchFamily="34" charset="0"/>
                <a:cs typeface="Verdana"/>
              </a:rPr>
              <a:t>We have maintained TraveLife Gold Certification for many years, an internationally recognized sustainability standard for the travel industry. Our hotel excels in sustainability and encourages others to pursue continuous improvement while actively sharing our progress.</a:t>
            </a:r>
            <a:endParaRPr lang="en-US" sz="2000" dirty="0">
              <a:solidFill>
                <a:schemeClr val="tx1">
                  <a:lumMod val="85000"/>
                  <a:lumOff val="15000"/>
                </a:schemeClr>
              </a:solidFill>
              <a:latin typeface="Hero" panose="00000500000000000000" pitchFamily="2" charset="0"/>
              <a:ea typeface="Verdan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D64C918-6852-5BF1-CD82-30AA18AF5C91}"/>
            </a:ext>
          </a:extLst>
        </p:cNvPr>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Flower in a glass container">
            <a:extLst>
              <a:ext uri="{FF2B5EF4-FFF2-40B4-BE49-F238E27FC236}">
                <a16:creationId xmlns:a16="http://schemas.microsoft.com/office/drawing/2014/main" id="{C12C43DB-5BF1-98F9-04E3-5D30838A2E9A}"/>
              </a:ext>
            </a:extLst>
          </p:cNvPr>
          <p:cNvPicPr>
            <a:picLocks noChangeAspect="1"/>
          </p:cNvPicPr>
          <p:nvPr/>
        </p:nvPicPr>
        <p:blipFill>
          <a:blip r:embed="rId2">
            <a:alphaModFix amt="18000"/>
          </a:blip>
          <a:srcRect t="9102" b="6628"/>
          <a:stretch>
            <a:fillRect/>
          </a:stretch>
        </p:blipFill>
        <p:spPr>
          <a:xfrm>
            <a:off x="1" y="10"/>
            <a:ext cx="12191999" cy="6857990"/>
          </a:xfrm>
          <a:prstGeom prst="rect">
            <a:avLst/>
          </a:prstGeom>
        </p:spPr>
      </p:pic>
      <p:sp>
        <p:nvSpPr>
          <p:cNvPr id="40" name="Rectangle 3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bject 2">
            <a:extLst>
              <a:ext uri="{FF2B5EF4-FFF2-40B4-BE49-F238E27FC236}">
                <a16:creationId xmlns:a16="http://schemas.microsoft.com/office/drawing/2014/main" id="{4098EE19-5973-E192-7694-65DA10E9C5B1}"/>
              </a:ext>
            </a:extLst>
          </p:cNvPr>
          <p:cNvSpPr txBox="1">
            <a:spLocks noGrp="1"/>
          </p:cNvSpPr>
          <p:nvPr>
            <p:ph type="title"/>
          </p:nvPr>
        </p:nvSpPr>
        <p:spPr>
          <a:xfrm>
            <a:off x="1097280" y="325550"/>
            <a:ext cx="10713720" cy="1162702"/>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fontScale="90000"/>
          </a:bodyPr>
          <a:lstStyle/>
          <a:p>
            <a:pPr marL="12700" algn="ctr"/>
            <a:r>
              <a:rPr lang="en-US" b="1" dirty="0"/>
              <a:t>OUR  SUSTAINABILITY AWARDS</a:t>
            </a:r>
            <a:br>
              <a:rPr lang="en-US" sz="5200" b="1" dirty="0">
                <a:solidFill>
                  <a:srgbClr val="FFFFFF"/>
                </a:solidFill>
              </a:rPr>
            </a:br>
            <a:endParaRPr lang="en-US" sz="5200" b="1" dirty="0">
              <a:solidFill>
                <a:srgbClr val="FFFFFF"/>
              </a:solidFill>
            </a:endParaRPr>
          </a:p>
        </p:txBody>
      </p:sp>
      <p:pic>
        <p:nvPicPr>
          <p:cNvPr id="2" name="Picture 1" descr="green adn fair logo">
            <a:extLst>
              <a:ext uri="{FF2B5EF4-FFF2-40B4-BE49-F238E27FC236}">
                <a16:creationId xmlns:a16="http://schemas.microsoft.com/office/drawing/2014/main" id="{4B9A3B0F-41EF-925A-CE1D-C2A62418EA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3505" y="2964427"/>
            <a:ext cx="1110615" cy="1110615"/>
          </a:xfrm>
          <a:prstGeom prst="rect">
            <a:avLst/>
          </a:prstGeom>
          <a:solidFill>
            <a:schemeClr val="bg1"/>
          </a:solidFill>
          <a:ln>
            <a:solidFill>
              <a:schemeClr val="bg1"/>
            </a:solidFill>
          </a:ln>
        </p:spPr>
      </p:pic>
      <p:pic>
        <p:nvPicPr>
          <p:cNvPr id="3" name="Picture 2" descr="Blue Flag">
            <a:extLst>
              <a:ext uri="{FF2B5EF4-FFF2-40B4-BE49-F238E27FC236}">
                <a16:creationId xmlns:a16="http://schemas.microsoft.com/office/drawing/2014/main" id="{438EDA36-2C07-BB1F-C573-24AC9927B52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8768" y="1040204"/>
            <a:ext cx="1458595" cy="1336040"/>
          </a:xfrm>
          <a:prstGeom prst="rect">
            <a:avLst/>
          </a:prstGeom>
          <a:solidFill>
            <a:schemeClr val="bg1"/>
          </a:solidFill>
          <a:ln>
            <a:solidFill>
              <a:schemeClr val="bg1"/>
            </a:solidFill>
          </a:ln>
        </p:spPr>
      </p:pic>
      <p:pic>
        <p:nvPicPr>
          <p:cNvPr id="4" name="Picture 3" descr="Prosfero.com.cy :: Charity Index">
            <a:extLst>
              <a:ext uri="{FF2B5EF4-FFF2-40B4-BE49-F238E27FC236}">
                <a16:creationId xmlns:a16="http://schemas.microsoft.com/office/drawing/2014/main" id="{7578BA8D-9842-8CF3-B8B5-3D6A7409CAB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56129" y="1020627"/>
            <a:ext cx="1839118" cy="1355617"/>
          </a:xfrm>
          <a:prstGeom prst="rect">
            <a:avLst/>
          </a:prstGeom>
          <a:noFill/>
          <a:ln>
            <a:solidFill>
              <a:schemeClr val="bg1"/>
            </a:solidFill>
          </a:ln>
        </p:spPr>
      </p:pic>
      <p:pic>
        <p:nvPicPr>
          <p:cNvPr id="5" name="Picture 4" descr="Sofianna Resort &amp; Spa - Travelife Gold Certification -">
            <a:extLst>
              <a:ext uri="{FF2B5EF4-FFF2-40B4-BE49-F238E27FC236}">
                <a16:creationId xmlns:a16="http://schemas.microsoft.com/office/drawing/2014/main" id="{28C4B7B8-F761-2E2F-1CC1-FA8398F95D69}"/>
              </a:ext>
            </a:extLst>
          </p:cNvPr>
          <p:cNvPicPr>
            <a:picLocks noChangeAspect="1"/>
          </p:cNvPicPr>
          <p:nvPr/>
        </p:nvPicPr>
        <p:blipFill rotWithShape="1">
          <a:blip r:embed="rId6" cstate="print">
            <a:alphaModFix/>
            <a:extLst>
              <a:ext uri="{28A0092B-C50C-407E-A947-70E740481C1C}">
                <a14:useLocalDpi xmlns:a14="http://schemas.microsoft.com/office/drawing/2010/main" val="0"/>
              </a:ext>
            </a:extLst>
          </a:blip>
          <a:srcRect l="19132" t="11145" r="25000" b="12427"/>
          <a:stretch/>
        </p:blipFill>
        <p:spPr bwMode="auto">
          <a:xfrm>
            <a:off x="9323250" y="2847271"/>
            <a:ext cx="1426101" cy="1344928"/>
          </a:xfrm>
          <a:prstGeom prst="rect">
            <a:avLst/>
          </a:prstGeom>
          <a:noFill/>
          <a:ln>
            <a:solidFill>
              <a:schemeClr val="bg1"/>
            </a:solidFill>
          </a:ln>
        </p:spPr>
      </p:pic>
      <p:pic>
        <p:nvPicPr>
          <p:cNvPr id="6" name="Picture 5">
            <a:extLst>
              <a:ext uri="{FF2B5EF4-FFF2-40B4-BE49-F238E27FC236}">
                <a16:creationId xmlns:a16="http://schemas.microsoft.com/office/drawing/2014/main" id="{E85E7D3B-6FEB-6D07-7359-0F17C2074C3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5296915" y="2661232"/>
            <a:ext cx="1595120" cy="2254885"/>
          </a:xfrm>
          <a:prstGeom prst="rect">
            <a:avLst/>
          </a:prstGeom>
          <a:ln>
            <a:solidFill>
              <a:schemeClr val="bg1"/>
            </a:solidFill>
          </a:ln>
        </p:spPr>
      </p:pic>
      <p:pic>
        <p:nvPicPr>
          <p:cNvPr id="7" name="Picture 6">
            <a:extLst>
              <a:ext uri="{FF2B5EF4-FFF2-40B4-BE49-F238E27FC236}">
                <a16:creationId xmlns:a16="http://schemas.microsoft.com/office/drawing/2014/main" id="{821847F7-773F-1D45-1423-4F3B8A13A68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52900" y="4998723"/>
            <a:ext cx="1123950" cy="1612265"/>
          </a:xfrm>
          <a:prstGeom prst="rect">
            <a:avLst/>
          </a:prstGeom>
        </p:spPr>
      </p:pic>
      <p:pic>
        <p:nvPicPr>
          <p:cNvPr id="8" name="Picture 7">
            <a:extLst>
              <a:ext uri="{FF2B5EF4-FFF2-40B4-BE49-F238E27FC236}">
                <a16:creationId xmlns:a16="http://schemas.microsoft.com/office/drawing/2014/main" id="{086B28C9-F850-0806-EDA7-3ADFA286265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99363" y="5054070"/>
            <a:ext cx="1076325" cy="1604010"/>
          </a:xfrm>
          <a:prstGeom prst="rect">
            <a:avLst/>
          </a:prstGeom>
        </p:spPr>
      </p:pic>
      <p:pic>
        <p:nvPicPr>
          <p:cNvPr id="9" name="Picture 8">
            <a:extLst>
              <a:ext uri="{FF2B5EF4-FFF2-40B4-BE49-F238E27FC236}">
                <a16:creationId xmlns:a16="http://schemas.microsoft.com/office/drawing/2014/main" id="{772FA190-3533-75A7-9EDE-7AA2F66D256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95400" y="5027298"/>
            <a:ext cx="1188720" cy="1583690"/>
          </a:xfrm>
          <a:prstGeom prst="rect">
            <a:avLst/>
          </a:prstGeom>
        </p:spPr>
      </p:pic>
      <p:pic>
        <p:nvPicPr>
          <p:cNvPr id="14" name="Picture 13">
            <a:extLst>
              <a:ext uri="{FF2B5EF4-FFF2-40B4-BE49-F238E27FC236}">
                <a16:creationId xmlns:a16="http://schemas.microsoft.com/office/drawing/2014/main" id="{57ED0E43-8B48-DBB8-A8E2-DD1312CEECD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38131" y="4961603"/>
            <a:ext cx="1196340" cy="1595120"/>
          </a:xfrm>
          <a:prstGeom prst="rect">
            <a:avLst/>
          </a:prstGeom>
        </p:spPr>
      </p:pic>
    </p:spTree>
    <p:extLst>
      <p:ext uri="{BB962C8B-B14F-4D97-AF65-F5344CB8AC3E}">
        <p14:creationId xmlns:p14="http://schemas.microsoft.com/office/powerpoint/2010/main" val="4160910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2"/>
                                        </p:tgtEl>
                                        <p:attrNameLst>
                                          <p:attrName>style.visibility</p:attrName>
                                        </p:attrNameLst>
                                      </p:cBhvr>
                                      <p:to>
                                        <p:strVal val="visible"/>
                                      </p:to>
                                    </p:set>
                                    <p:animEffect transition="in" filter="fade">
                                      <p:cBhvr>
                                        <p:cTn id="7" dur="4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954257-5ECF-622C-BF18-AB989F6C89AD}"/>
            </a:ext>
          </a:extLst>
        </p:cNvPr>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50" name="Freeform: Shape 49">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1" name="Freeform: Shape 50">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2" name="Freeform: Shape 51">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3" name="Freeform: Shape 52">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4" name="Freeform: Shape 53">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55" name="Freeform: Shape 54">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6" name="Freeform: Shape 55">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2" name="object 2">
            <a:extLst>
              <a:ext uri="{FF2B5EF4-FFF2-40B4-BE49-F238E27FC236}">
                <a16:creationId xmlns:a16="http://schemas.microsoft.com/office/drawing/2014/main" id="{9C3FEB28-111C-209D-5973-690C9D6649EC}"/>
              </a:ext>
            </a:extLst>
          </p:cNvPr>
          <p:cNvSpPr txBox="1">
            <a:spLocks noGrp="1"/>
          </p:cNvSpPr>
          <p:nvPr>
            <p:ph type="title"/>
          </p:nvPr>
        </p:nvSpPr>
        <p:spPr>
          <a:xfrm>
            <a:off x="2017977" y="152400"/>
            <a:ext cx="8398164" cy="762000"/>
          </a:xfrm>
          <a:prstGeom prst="rect">
            <a:avLst/>
          </a:prstGeom>
        </p:spPr>
        <p:txBody>
          <a:bodyPr vert="horz" lIns="91440" tIns="45720" rIns="91440" bIns="45720" rtlCol="0" anchor="b">
            <a:normAutofit/>
          </a:bodyPr>
          <a:lstStyle/>
          <a:p>
            <a:pPr marL="12700" algn="ctr"/>
            <a:r>
              <a:rPr lang="en-US" sz="4000" b="1" kern="1200" dirty="0">
                <a:latin typeface="+mj-lt"/>
                <a:ea typeface="+mj-ea"/>
                <a:cs typeface="+mj-cs"/>
              </a:rPr>
              <a:t>OUR  QUALITY AWARDS</a:t>
            </a:r>
          </a:p>
        </p:txBody>
      </p:sp>
      <p:pic>
        <p:nvPicPr>
          <p:cNvPr id="10" name="Picture 9" descr="Seals and Awards">
            <a:extLst>
              <a:ext uri="{FF2B5EF4-FFF2-40B4-BE49-F238E27FC236}">
                <a16:creationId xmlns:a16="http://schemas.microsoft.com/office/drawing/2014/main" id="{2CD7E690-8256-12C8-5A2A-EC2C11E0DB9F}"/>
              </a:ext>
            </a:extLst>
          </p:cNvPr>
          <p:cNvPicPr>
            <a:picLocks noChangeAspect="1"/>
          </p:cNvPicPr>
          <p:nvPr/>
        </p:nvPicPr>
        <p:blipFill rotWithShape="1">
          <a:blip r:embed="rId2">
            <a:extLst>
              <a:ext uri="{28A0092B-C50C-407E-A947-70E740481C1C}">
                <a14:useLocalDpi xmlns:a14="http://schemas.microsoft.com/office/drawing/2010/main" val="0"/>
              </a:ext>
            </a:extLst>
          </a:blip>
          <a:srcRect l="21944" t="29722" r="18472" b="32639"/>
          <a:stretch/>
        </p:blipFill>
        <p:spPr bwMode="auto">
          <a:xfrm>
            <a:off x="5040159" y="3038531"/>
            <a:ext cx="2111375" cy="1333500"/>
          </a:xfrm>
          <a:prstGeom prst="rect">
            <a:avLst/>
          </a:prstGeom>
          <a:noFill/>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9478F97A-40A5-0451-9305-9B5DFEC1BC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839" y="2671750"/>
            <a:ext cx="1338580" cy="1338580"/>
          </a:xfrm>
          <a:prstGeom prst="rect">
            <a:avLst/>
          </a:prstGeom>
        </p:spPr>
      </p:pic>
      <p:pic>
        <p:nvPicPr>
          <p:cNvPr id="12" name="Picture 11" descr="Promoting your Travelers' Choice award: A guide for hoteliers">
            <a:extLst>
              <a:ext uri="{FF2B5EF4-FFF2-40B4-BE49-F238E27FC236}">
                <a16:creationId xmlns:a16="http://schemas.microsoft.com/office/drawing/2014/main" id="{1A2A8108-B6CE-A9EB-E4A5-2045B72AA61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18323" y="1447800"/>
            <a:ext cx="1871980" cy="1440815"/>
          </a:xfrm>
          <a:prstGeom prst="rect">
            <a:avLst/>
          </a:prstGeom>
          <a:noFill/>
          <a:ln>
            <a:noFill/>
          </a:ln>
        </p:spPr>
      </p:pic>
      <p:pic>
        <p:nvPicPr>
          <p:cNvPr id="13" name="Picture 12">
            <a:extLst>
              <a:ext uri="{FF2B5EF4-FFF2-40B4-BE49-F238E27FC236}">
                <a16:creationId xmlns:a16="http://schemas.microsoft.com/office/drawing/2014/main" id="{B2C66B1B-B7D8-797A-E069-2BF4FAC88A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23917" y="4995953"/>
            <a:ext cx="1136650" cy="1631315"/>
          </a:xfrm>
          <a:prstGeom prst="rect">
            <a:avLst/>
          </a:prstGeom>
        </p:spPr>
      </p:pic>
      <p:pic>
        <p:nvPicPr>
          <p:cNvPr id="15" name="Picture 14">
            <a:extLst>
              <a:ext uri="{FF2B5EF4-FFF2-40B4-BE49-F238E27FC236}">
                <a16:creationId xmlns:a16="http://schemas.microsoft.com/office/drawing/2014/main" id="{83A019DA-9908-F20A-5490-B6B9DFA7B1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84691" y="4663440"/>
            <a:ext cx="1440180" cy="2042160"/>
          </a:xfrm>
          <a:prstGeom prst="rect">
            <a:avLst/>
          </a:prstGeom>
        </p:spPr>
      </p:pic>
      <p:pic>
        <p:nvPicPr>
          <p:cNvPr id="16" name="Picture 15">
            <a:extLst>
              <a:ext uri="{FF2B5EF4-FFF2-40B4-BE49-F238E27FC236}">
                <a16:creationId xmlns:a16="http://schemas.microsoft.com/office/drawing/2014/main" id="{B107E458-084B-09CB-4F3F-2D9E52CF443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948378" y="2464740"/>
            <a:ext cx="1734185" cy="1752600"/>
          </a:xfrm>
          <a:prstGeom prst="rect">
            <a:avLst/>
          </a:prstGeom>
          <a:noFill/>
          <a:ln>
            <a:noFill/>
          </a:ln>
        </p:spPr>
      </p:pic>
      <p:pic>
        <p:nvPicPr>
          <p:cNvPr id="17" name="Picture 16">
            <a:extLst>
              <a:ext uri="{FF2B5EF4-FFF2-40B4-BE49-F238E27FC236}">
                <a16:creationId xmlns:a16="http://schemas.microsoft.com/office/drawing/2014/main" id="{2FBDE65A-6086-BD4D-F564-9B779E7BF7B4}"/>
              </a:ext>
            </a:extLst>
          </p:cNvPr>
          <p:cNvPicPr>
            <a:picLocks noChangeAspect="1"/>
          </p:cNvPicPr>
          <p:nvPr/>
        </p:nvPicPr>
        <p:blipFill rotWithShape="1">
          <a:blip r:embed="rId8"/>
          <a:srcRect t="2817" b="1"/>
          <a:stretch>
            <a:fillRect/>
          </a:stretch>
        </p:blipFill>
        <p:spPr bwMode="auto">
          <a:xfrm>
            <a:off x="8055905" y="1310355"/>
            <a:ext cx="1367790" cy="1576705"/>
          </a:xfrm>
          <a:prstGeom prst="rect">
            <a:avLst/>
          </a:prstGeom>
          <a:ln>
            <a:noFill/>
          </a:ln>
          <a:extLst>
            <a:ext uri="{53640926-AAD7-44D8-BBD7-CCE9431645EC}">
              <a14:shadowObscured xmlns:a14="http://schemas.microsoft.com/office/drawing/2010/main"/>
            </a:ext>
          </a:extLst>
        </p:spPr>
      </p:pic>
      <p:pic>
        <p:nvPicPr>
          <p:cNvPr id="18" name="Picture 17">
            <a:extLst>
              <a:ext uri="{FF2B5EF4-FFF2-40B4-BE49-F238E27FC236}">
                <a16:creationId xmlns:a16="http://schemas.microsoft.com/office/drawing/2014/main" id="{82A17890-EB62-2F35-F034-257021281DF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6670" y="4533284"/>
            <a:ext cx="1485265" cy="2112645"/>
          </a:xfrm>
          <a:prstGeom prst="rect">
            <a:avLst/>
          </a:prstGeom>
        </p:spPr>
      </p:pic>
    </p:spTree>
    <p:extLst>
      <p:ext uri="{BB962C8B-B14F-4D97-AF65-F5344CB8AC3E}">
        <p14:creationId xmlns:p14="http://schemas.microsoft.com/office/powerpoint/2010/main" val="1386088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2"/>
                                        </p:tgtEl>
                                        <p:attrNameLst>
                                          <p:attrName>style.visibility</p:attrName>
                                        </p:attrNameLst>
                                      </p:cBhvr>
                                      <p:to>
                                        <p:strVal val="visible"/>
                                      </p:to>
                                    </p:set>
                                    <p:animEffect transition="in" filter="fade">
                                      <p:cBhvr>
                                        <p:cTn id="7" dur="4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8B49ED-6693-497D-8823-F50F891E8D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8DCD3BD4-4F32-431E-A9C3-8D2DA60CD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336AAC24-A98C-465E-AFEE-69D698E773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9149158 w 12192000"/>
              <a:gd name="connsiteY0" fmla="*/ 2038490 h 6858000"/>
              <a:gd name="connsiteX1" fmla="*/ 9164184 w 12192000"/>
              <a:gd name="connsiteY1" fmla="*/ 2044026 h 6858000"/>
              <a:gd name="connsiteX2" fmla="*/ 9172532 w 12192000"/>
              <a:gd name="connsiteY2" fmla="*/ 2045543 h 6858000"/>
              <a:gd name="connsiteX3" fmla="*/ 9171580 w 12192000"/>
              <a:gd name="connsiteY3" fmla="*/ 2056997 h 6858000"/>
              <a:gd name="connsiteX4" fmla="*/ 9161257 w 12192000"/>
              <a:gd name="connsiteY4" fmla="*/ 2098605 h 6858000"/>
              <a:gd name="connsiteX5" fmla="*/ 9138232 w 12192000"/>
              <a:gd name="connsiteY5" fmla="*/ 2059518 h 6858000"/>
              <a:gd name="connsiteX6" fmla="*/ 9149158 w 12192000"/>
              <a:gd name="connsiteY6" fmla="*/ 2038490 h 6858000"/>
              <a:gd name="connsiteX7" fmla="*/ 9177606 w 12192000"/>
              <a:gd name="connsiteY7" fmla="*/ 1977215 h 6858000"/>
              <a:gd name="connsiteX8" fmla="*/ 9181592 w 12192000"/>
              <a:gd name="connsiteY8" fmla="*/ 1987782 h 6858000"/>
              <a:gd name="connsiteX9" fmla="*/ 9181923 w 12192000"/>
              <a:gd name="connsiteY9" fmla="*/ 1998627 h 6858000"/>
              <a:gd name="connsiteX10" fmla="*/ 9182316 w 12192000"/>
              <a:gd name="connsiteY10" fmla="*/ 2031066 h 6858000"/>
              <a:gd name="connsiteX11" fmla="*/ 9182278 w 12192000"/>
              <a:gd name="connsiteY11" fmla="*/ 2047313 h 6858000"/>
              <a:gd name="connsiteX12" fmla="*/ 9172532 w 12192000"/>
              <a:gd name="connsiteY12" fmla="*/ 2045543 h 6858000"/>
              <a:gd name="connsiteX13" fmla="*/ 9173842 w 12192000"/>
              <a:gd name="connsiteY13" fmla="*/ 2029805 h 6858000"/>
              <a:gd name="connsiteX14" fmla="*/ 9177334 w 12192000"/>
              <a:gd name="connsiteY14" fmla="*/ 1979903 h 6858000"/>
              <a:gd name="connsiteX15" fmla="*/ 3696300 w 12192000"/>
              <a:gd name="connsiteY15" fmla="*/ 1578900 h 6858000"/>
              <a:gd name="connsiteX16" fmla="*/ 3738823 w 12192000"/>
              <a:gd name="connsiteY16" fmla="*/ 1596298 h 6858000"/>
              <a:gd name="connsiteX17" fmla="*/ 3714409 w 12192000"/>
              <a:gd name="connsiteY17" fmla="*/ 1593618 h 6858000"/>
              <a:gd name="connsiteX18" fmla="*/ 3693161 w 12192000"/>
              <a:gd name="connsiteY18" fmla="*/ 1582501 h 6858000"/>
              <a:gd name="connsiteX19" fmla="*/ 3696300 w 12192000"/>
              <a:gd name="connsiteY19" fmla="*/ 1578900 h 6858000"/>
              <a:gd name="connsiteX20" fmla="*/ 3918454 w 12192000"/>
              <a:gd name="connsiteY20" fmla="*/ 1175387 h 6858000"/>
              <a:gd name="connsiteX21" fmla="*/ 4173607 w 12192000"/>
              <a:gd name="connsiteY21" fmla="*/ 1280040 h 6858000"/>
              <a:gd name="connsiteX22" fmla="*/ 4170135 w 12192000"/>
              <a:gd name="connsiteY22" fmla="*/ 1283683 h 6858000"/>
              <a:gd name="connsiteX23" fmla="*/ 3918454 w 12192000"/>
              <a:gd name="connsiteY23" fmla="*/ 1175387 h 6858000"/>
              <a:gd name="connsiteX24" fmla="*/ 8109090 w 12192000"/>
              <a:gd name="connsiteY24" fmla="*/ 602108 h 6858000"/>
              <a:gd name="connsiteX25" fmla="*/ 8113034 w 12192000"/>
              <a:gd name="connsiteY25" fmla="*/ 602645 h 6858000"/>
              <a:gd name="connsiteX26" fmla="*/ 8111220 w 12192000"/>
              <a:gd name="connsiteY26" fmla="*/ 603405 h 6858000"/>
              <a:gd name="connsiteX27" fmla="*/ 8489536 w 12192000"/>
              <a:gd name="connsiteY27" fmla="*/ 389280 h 6858000"/>
              <a:gd name="connsiteX28" fmla="*/ 8470194 w 12192000"/>
              <a:gd name="connsiteY28" fmla="*/ 397527 h 6858000"/>
              <a:gd name="connsiteX29" fmla="*/ 8373511 w 12192000"/>
              <a:gd name="connsiteY29" fmla="*/ 465608 h 6858000"/>
              <a:gd name="connsiteX30" fmla="*/ 8231753 w 12192000"/>
              <a:gd name="connsiteY30" fmla="*/ 560890 h 6858000"/>
              <a:gd name="connsiteX31" fmla="*/ 8199967 w 12192000"/>
              <a:gd name="connsiteY31" fmla="*/ 553465 h 6858000"/>
              <a:gd name="connsiteX32" fmla="*/ 8175616 w 12192000"/>
              <a:gd name="connsiteY32" fmla="*/ 546483 h 6858000"/>
              <a:gd name="connsiteX33" fmla="*/ 8128578 w 12192000"/>
              <a:gd name="connsiteY33" fmla="*/ 563992 h 6858000"/>
              <a:gd name="connsiteX34" fmla="*/ 8104845 w 12192000"/>
              <a:gd name="connsiteY34" fmla="*/ 593172 h 6858000"/>
              <a:gd name="connsiteX35" fmla="*/ 8105615 w 12192000"/>
              <a:gd name="connsiteY35" fmla="*/ 599991 h 6858000"/>
              <a:gd name="connsiteX36" fmla="*/ 8109090 w 12192000"/>
              <a:gd name="connsiteY36" fmla="*/ 602108 h 6858000"/>
              <a:gd name="connsiteX37" fmla="*/ 8092049 w 12192000"/>
              <a:gd name="connsiteY37" fmla="*/ 599788 h 6858000"/>
              <a:gd name="connsiteX38" fmla="*/ 8047646 w 12192000"/>
              <a:gd name="connsiteY38" fmla="*/ 588557 h 6858000"/>
              <a:gd name="connsiteX39" fmla="*/ 7793637 w 12192000"/>
              <a:gd name="connsiteY39" fmla="*/ 681868 h 6858000"/>
              <a:gd name="connsiteX40" fmla="*/ 6007741 w 12192000"/>
              <a:gd name="connsiteY40" fmla="*/ 1095470 h 6858000"/>
              <a:gd name="connsiteX41" fmla="*/ 5902533 w 12192000"/>
              <a:gd name="connsiteY41" fmla="*/ 1103650 h 6858000"/>
              <a:gd name="connsiteX42" fmla="*/ 5164222 w 12192000"/>
              <a:gd name="connsiteY42" fmla="*/ 1163546 h 6858000"/>
              <a:gd name="connsiteX43" fmla="*/ 4395075 w 12192000"/>
              <a:gd name="connsiteY43" fmla="*/ 1082763 h 6858000"/>
              <a:gd name="connsiteX44" fmla="*/ 3939440 w 12192000"/>
              <a:gd name="connsiteY44" fmla="*/ 891265 h 6858000"/>
              <a:gd name="connsiteX45" fmla="*/ 3747894 w 12192000"/>
              <a:gd name="connsiteY45" fmla="*/ 801994 h 6858000"/>
              <a:gd name="connsiteX46" fmla="*/ 3569553 w 12192000"/>
              <a:gd name="connsiteY46" fmla="*/ 697970 h 6858000"/>
              <a:gd name="connsiteX47" fmla="*/ 3507813 w 12192000"/>
              <a:gd name="connsiteY47" fmla="*/ 680216 h 6858000"/>
              <a:gd name="connsiteX48" fmla="*/ 3490455 w 12192000"/>
              <a:gd name="connsiteY48" fmla="*/ 682587 h 6858000"/>
              <a:gd name="connsiteX49" fmla="*/ 3477246 w 12192000"/>
              <a:gd name="connsiteY49" fmla="*/ 691971 h 6858000"/>
              <a:gd name="connsiteX50" fmla="*/ 3484273 w 12192000"/>
              <a:gd name="connsiteY50" fmla="*/ 701857 h 6858000"/>
              <a:gd name="connsiteX51" fmla="*/ 3495638 w 12192000"/>
              <a:gd name="connsiteY51" fmla="*/ 705849 h 6858000"/>
              <a:gd name="connsiteX52" fmla="*/ 3548914 w 12192000"/>
              <a:gd name="connsiteY52" fmla="*/ 733487 h 6858000"/>
              <a:gd name="connsiteX53" fmla="*/ 3551504 w 12192000"/>
              <a:gd name="connsiteY53" fmla="*/ 753036 h 6858000"/>
              <a:gd name="connsiteX54" fmla="*/ 3562075 w 12192000"/>
              <a:gd name="connsiteY54" fmla="*/ 765715 h 6858000"/>
              <a:gd name="connsiteX55" fmla="*/ 3605942 w 12192000"/>
              <a:gd name="connsiteY55" fmla="*/ 772481 h 6858000"/>
              <a:gd name="connsiteX56" fmla="*/ 3499309 w 12192000"/>
              <a:gd name="connsiteY56" fmla="*/ 737079 h 6858000"/>
              <a:gd name="connsiteX57" fmla="*/ 3473788 w 12192000"/>
              <a:gd name="connsiteY57" fmla="*/ 711717 h 6858000"/>
              <a:gd name="connsiteX58" fmla="*/ 3437248 w 12192000"/>
              <a:gd name="connsiteY58" fmla="*/ 714263 h 6858000"/>
              <a:gd name="connsiteX59" fmla="*/ 3413254 w 12192000"/>
              <a:gd name="connsiteY59" fmla="*/ 712874 h 6858000"/>
              <a:gd name="connsiteX60" fmla="*/ 3362511 w 12192000"/>
              <a:gd name="connsiteY60" fmla="*/ 677414 h 6858000"/>
              <a:gd name="connsiteX61" fmla="*/ 3344467 w 12192000"/>
              <a:gd name="connsiteY61" fmla="*/ 679599 h 6858000"/>
              <a:gd name="connsiteX62" fmla="*/ 3347971 w 12192000"/>
              <a:gd name="connsiteY62" fmla="*/ 692328 h 6858000"/>
              <a:gd name="connsiteX63" fmla="*/ 3363008 w 12192000"/>
              <a:gd name="connsiteY63" fmla="*/ 711713 h 6858000"/>
              <a:gd name="connsiteX64" fmla="*/ 3362637 w 12192000"/>
              <a:gd name="connsiteY64" fmla="*/ 727058 h 6858000"/>
              <a:gd name="connsiteX65" fmla="*/ 3376167 w 12192000"/>
              <a:gd name="connsiteY65" fmla="*/ 759779 h 6858000"/>
              <a:gd name="connsiteX66" fmla="*/ 3406203 w 12192000"/>
              <a:gd name="connsiteY66" fmla="*/ 808483 h 6858000"/>
              <a:gd name="connsiteX67" fmla="*/ 3420116 w 12192000"/>
              <a:gd name="connsiteY67" fmla="*/ 820757 h 6858000"/>
              <a:gd name="connsiteX68" fmla="*/ 3429194 w 12192000"/>
              <a:gd name="connsiteY68" fmla="*/ 825831 h 6858000"/>
              <a:gd name="connsiteX69" fmla="*/ 3619149 w 12192000"/>
              <a:gd name="connsiteY69" fmla="*/ 1006561 h 6858000"/>
              <a:gd name="connsiteX70" fmla="*/ 3818654 w 12192000"/>
              <a:gd name="connsiteY70" fmla="*/ 1120369 h 6858000"/>
              <a:gd name="connsiteX71" fmla="*/ 3824021 w 12192000"/>
              <a:gd name="connsiteY71" fmla="*/ 1125355 h 6858000"/>
              <a:gd name="connsiteX72" fmla="*/ 3736668 w 12192000"/>
              <a:gd name="connsiteY72" fmla="*/ 1107215 h 6858000"/>
              <a:gd name="connsiteX73" fmla="*/ 3540174 w 12192000"/>
              <a:gd name="connsiteY73" fmla="*/ 1014247 h 6858000"/>
              <a:gd name="connsiteX74" fmla="*/ 3421640 w 12192000"/>
              <a:gd name="connsiteY74" fmla="*/ 955861 h 6858000"/>
              <a:gd name="connsiteX75" fmla="*/ 3404753 w 12192000"/>
              <a:gd name="connsiteY75" fmla="*/ 944484 h 6858000"/>
              <a:gd name="connsiteX76" fmla="*/ 3393138 w 12192000"/>
              <a:gd name="connsiteY76" fmla="*/ 941865 h 6858000"/>
              <a:gd name="connsiteX77" fmla="*/ 3385712 w 12192000"/>
              <a:gd name="connsiteY77" fmla="*/ 952159 h 6858000"/>
              <a:gd name="connsiteX78" fmla="*/ 3398641 w 12192000"/>
              <a:gd name="connsiteY78" fmla="*/ 986025 h 6858000"/>
              <a:gd name="connsiteX79" fmla="*/ 3489975 w 12192000"/>
              <a:gd name="connsiteY79" fmla="*/ 1045560 h 6858000"/>
              <a:gd name="connsiteX80" fmla="*/ 3617273 w 12192000"/>
              <a:gd name="connsiteY80" fmla="*/ 1114697 h 6858000"/>
              <a:gd name="connsiteX81" fmla="*/ 3623898 w 12192000"/>
              <a:gd name="connsiteY81" fmla="*/ 1123556 h 6858000"/>
              <a:gd name="connsiteX82" fmla="*/ 3552438 w 12192000"/>
              <a:gd name="connsiteY82" fmla="*/ 1090606 h 6858000"/>
              <a:gd name="connsiteX83" fmla="*/ 3482417 w 12192000"/>
              <a:gd name="connsiteY83" fmla="*/ 1059092 h 6858000"/>
              <a:gd name="connsiteX84" fmla="*/ 3463468 w 12192000"/>
              <a:gd name="connsiteY84" fmla="*/ 1057629 h 6858000"/>
              <a:gd name="connsiteX85" fmla="*/ 3459472 w 12192000"/>
              <a:gd name="connsiteY85" fmla="*/ 1074217 h 6858000"/>
              <a:gd name="connsiteX86" fmla="*/ 3494211 w 12192000"/>
              <a:gd name="connsiteY86" fmla="*/ 1112153 h 6858000"/>
              <a:gd name="connsiteX87" fmla="*/ 3663137 w 12192000"/>
              <a:gd name="connsiteY87" fmla="*/ 1205775 h 6858000"/>
              <a:gd name="connsiteX88" fmla="*/ 3748466 w 12192000"/>
              <a:gd name="connsiteY88" fmla="*/ 1260936 h 6858000"/>
              <a:gd name="connsiteX89" fmla="*/ 3753142 w 12192000"/>
              <a:gd name="connsiteY89" fmla="*/ 1276208 h 6858000"/>
              <a:gd name="connsiteX90" fmla="*/ 3791960 w 12192000"/>
              <a:gd name="connsiteY90" fmla="*/ 1298886 h 6858000"/>
              <a:gd name="connsiteX91" fmla="*/ 3816039 w 12192000"/>
              <a:gd name="connsiteY91" fmla="*/ 1301606 h 6858000"/>
              <a:gd name="connsiteX92" fmla="*/ 4094439 w 12192000"/>
              <a:gd name="connsiteY92" fmla="*/ 1448806 h 6858000"/>
              <a:gd name="connsiteX93" fmla="*/ 4222870 w 12192000"/>
              <a:gd name="connsiteY93" fmla="*/ 1493379 h 6858000"/>
              <a:gd name="connsiteX94" fmla="*/ 4223141 w 12192000"/>
              <a:gd name="connsiteY94" fmla="*/ 1497641 h 6858000"/>
              <a:gd name="connsiteX95" fmla="*/ 4222428 w 12192000"/>
              <a:gd name="connsiteY95" fmla="*/ 1502292 h 6858000"/>
              <a:gd name="connsiteX96" fmla="*/ 4039973 w 12192000"/>
              <a:gd name="connsiteY96" fmla="*/ 1434198 h 6858000"/>
              <a:gd name="connsiteX97" fmla="*/ 3564773 w 12192000"/>
              <a:gd name="connsiteY97" fmla="*/ 1226279 h 6858000"/>
              <a:gd name="connsiteX98" fmla="*/ 3420650 w 12192000"/>
              <a:gd name="connsiteY98" fmla="*/ 1141464 h 6858000"/>
              <a:gd name="connsiteX99" fmla="*/ 3320669 w 12192000"/>
              <a:gd name="connsiteY99" fmla="*/ 1088883 h 6858000"/>
              <a:gd name="connsiteX100" fmla="*/ 3270102 w 12192000"/>
              <a:gd name="connsiteY100" fmla="*/ 1082659 h 6858000"/>
              <a:gd name="connsiteX101" fmla="*/ 3251648 w 12192000"/>
              <a:gd name="connsiteY101" fmla="*/ 1094290 h 6858000"/>
              <a:gd name="connsiteX102" fmla="*/ 3263506 w 12192000"/>
              <a:gd name="connsiteY102" fmla="*/ 1106005 h 6858000"/>
              <a:gd name="connsiteX103" fmla="*/ 3268636 w 12192000"/>
              <a:gd name="connsiteY103" fmla="*/ 1107265 h 6858000"/>
              <a:gd name="connsiteX104" fmla="*/ 3325089 w 12192000"/>
              <a:gd name="connsiteY104" fmla="*/ 1137201 h 6858000"/>
              <a:gd name="connsiteX105" fmla="*/ 3326003 w 12192000"/>
              <a:gd name="connsiteY105" fmla="*/ 1151585 h 6858000"/>
              <a:gd name="connsiteX106" fmla="*/ 3336410 w 12192000"/>
              <a:gd name="connsiteY106" fmla="*/ 1166967 h 6858000"/>
              <a:gd name="connsiteX107" fmla="*/ 3375112 w 12192000"/>
              <a:gd name="connsiteY107" fmla="*/ 1171943 h 6858000"/>
              <a:gd name="connsiteX108" fmla="*/ 3326222 w 12192000"/>
              <a:gd name="connsiteY108" fmla="*/ 1170885 h 6858000"/>
              <a:gd name="connsiteX109" fmla="*/ 3254679 w 12192000"/>
              <a:gd name="connsiteY109" fmla="*/ 1120765 h 6858000"/>
              <a:gd name="connsiteX110" fmla="*/ 3242188 w 12192000"/>
              <a:gd name="connsiteY110" fmla="*/ 1109662 h 6858000"/>
              <a:gd name="connsiteX111" fmla="*/ 3211499 w 12192000"/>
              <a:gd name="connsiteY111" fmla="*/ 1114184 h 6858000"/>
              <a:gd name="connsiteX112" fmla="*/ 3185849 w 12192000"/>
              <a:gd name="connsiteY112" fmla="*/ 1113265 h 6858000"/>
              <a:gd name="connsiteX113" fmla="*/ 3135843 w 12192000"/>
              <a:gd name="connsiteY113" fmla="*/ 1078789 h 6858000"/>
              <a:gd name="connsiteX114" fmla="*/ 3119118 w 12192000"/>
              <a:gd name="connsiteY114" fmla="*/ 1080546 h 6858000"/>
              <a:gd name="connsiteX115" fmla="*/ 3120198 w 12192000"/>
              <a:gd name="connsiteY115" fmla="*/ 1092226 h 6858000"/>
              <a:gd name="connsiteX116" fmla="*/ 3131691 w 12192000"/>
              <a:gd name="connsiteY116" fmla="*/ 1108819 h 6858000"/>
              <a:gd name="connsiteX117" fmla="*/ 3129914 w 12192000"/>
              <a:gd name="connsiteY117" fmla="*/ 1139097 h 6858000"/>
              <a:gd name="connsiteX118" fmla="*/ 3133955 w 12192000"/>
              <a:gd name="connsiteY118" fmla="*/ 1154983 h 6858000"/>
              <a:gd name="connsiteX119" fmla="*/ 3178170 w 12192000"/>
              <a:gd name="connsiteY119" fmla="*/ 1214855 h 6858000"/>
              <a:gd name="connsiteX120" fmla="*/ 3185378 w 12192000"/>
              <a:gd name="connsiteY120" fmla="*/ 1222303 h 6858000"/>
              <a:gd name="connsiteX121" fmla="*/ 3206608 w 12192000"/>
              <a:gd name="connsiteY121" fmla="*/ 1233153 h 6858000"/>
              <a:gd name="connsiteX122" fmla="*/ 3379140 w 12192000"/>
              <a:gd name="connsiteY122" fmla="*/ 1399351 h 6858000"/>
              <a:gd name="connsiteX123" fmla="*/ 3603118 w 12192000"/>
              <a:gd name="connsiteY123" fmla="*/ 1527375 h 6858000"/>
              <a:gd name="connsiteX124" fmla="*/ 3524809 w 12192000"/>
              <a:gd name="connsiteY124" fmla="*/ 1513774 h 6858000"/>
              <a:gd name="connsiteX125" fmla="*/ 3327498 w 12192000"/>
              <a:gd name="connsiteY125" fmla="*/ 1423859 h 6858000"/>
              <a:gd name="connsiteX126" fmla="*/ 3192949 w 12192000"/>
              <a:gd name="connsiteY126" fmla="*/ 1357211 h 6858000"/>
              <a:gd name="connsiteX127" fmla="*/ 3180259 w 12192000"/>
              <a:gd name="connsiteY127" fmla="*/ 1348280 h 6858000"/>
              <a:gd name="connsiteX128" fmla="*/ 3166204 w 12192000"/>
              <a:gd name="connsiteY128" fmla="*/ 1344345 h 6858000"/>
              <a:gd name="connsiteX129" fmla="*/ 3159212 w 12192000"/>
              <a:gd name="connsiteY129" fmla="*/ 1356197 h 6858000"/>
              <a:gd name="connsiteX130" fmla="*/ 3181004 w 12192000"/>
              <a:gd name="connsiteY130" fmla="*/ 1397043 h 6858000"/>
              <a:gd name="connsiteX131" fmla="*/ 3273385 w 12192000"/>
              <a:gd name="connsiteY131" fmla="*/ 1451888 h 6858000"/>
              <a:gd name="connsiteX132" fmla="*/ 3401776 w 12192000"/>
              <a:gd name="connsiteY132" fmla="*/ 1527602 h 6858000"/>
              <a:gd name="connsiteX133" fmla="*/ 3318130 w 12192000"/>
              <a:gd name="connsiteY133" fmla="*/ 1488342 h 6858000"/>
              <a:gd name="connsiteX134" fmla="*/ 3253694 w 12192000"/>
              <a:gd name="connsiteY134" fmla="*/ 1459909 h 6858000"/>
              <a:gd name="connsiteX135" fmla="*/ 3236182 w 12192000"/>
              <a:gd name="connsiteY135" fmla="*/ 1459882 h 6858000"/>
              <a:gd name="connsiteX136" fmla="*/ 3233020 w 12192000"/>
              <a:gd name="connsiteY136" fmla="*/ 1473687 h 6858000"/>
              <a:gd name="connsiteX137" fmla="*/ 3272474 w 12192000"/>
              <a:gd name="connsiteY137" fmla="*/ 1516958 h 6858000"/>
              <a:gd name="connsiteX138" fmla="*/ 3341300 w 12192000"/>
              <a:gd name="connsiteY138" fmla="*/ 1556133 h 6858000"/>
              <a:gd name="connsiteX139" fmla="*/ 3267359 w 12192000"/>
              <a:gd name="connsiteY139" fmla="*/ 1553009 h 6858000"/>
              <a:gd name="connsiteX140" fmla="*/ 3329832 w 12192000"/>
              <a:gd name="connsiteY140" fmla="*/ 1587586 h 6858000"/>
              <a:gd name="connsiteX141" fmla="*/ 3421490 w 12192000"/>
              <a:gd name="connsiteY141" fmla="*/ 1599301 h 6858000"/>
              <a:gd name="connsiteX142" fmla="*/ 3459923 w 12192000"/>
              <a:gd name="connsiteY142" fmla="*/ 1621220 h 6858000"/>
              <a:gd name="connsiteX143" fmla="*/ 3497490 w 12192000"/>
              <a:gd name="connsiteY143" fmla="*/ 1645392 h 6858000"/>
              <a:gd name="connsiteX144" fmla="*/ 3507803 w 12192000"/>
              <a:gd name="connsiteY144" fmla="*/ 1669911 h 6858000"/>
              <a:gd name="connsiteX145" fmla="*/ 3543290 w 12192000"/>
              <a:gd name="connsiteY145" fmla="*/ 1703729 h 6858000"/>
              <a:gd name="connsiteX146" fmla="*/ 3546999 w 12192000"/>
              <a:gd name="connsiteY146" fmla="*/ 1703818 h 6858000"/>
              <a:gd name="connsiteX147" fmla="*/ 3572295 w 12192000"/>
              <a:gd name="connsiteY147" fmla="*/ 1720349 h 6858000"/>
              <a:gd name="connsiteX148" fmla="*/ 3596922 w 12192000"/>
              <a:gd name="connsiteY148" fmla="*/ 1736961 h 6858000"/>
              <a:gd name="connsiteX149" fmla="*/ 3602119 w 12192000"/>
              <a:gd name="connsiteY149" fmla="*/ 1739285 h 6858000"/>
              <a:gd name="connsiteX150" fmla="*/ 3734798 w 12192000"/>
              <a:gd name="connsiteY150" fmla="*/ 1845349 h 6858000"/>
              <a:gd name="connsiteX151" fmla="*/ 3743174 w 12192000"/>
              <a:gd name="connsiteY151" fmla="*/ 1849972 h 6858000"/>
              <a:gd name="connsiteX152" fmla="*/ 3478101 w 12192000"/>
              <a:gd name="connsiteY152" fmla="*/ 1864630 h 6858000"/>
              <a:gd name="connsiteX153" fmla="*/ 3135293 w 12192000"/>
              <a:gd name="connsiteY153" fmla="*/ 1816496 h 6858000"/>
              <a:gd name="connsiteX154" fmla="*/ 3158510 w 12192000"/>
              <a:gd name="connsiteY154" fmla="*/ 1863880 h 6858000"/>
              <a:gd name="connsiteX155" fmla="*/ 3148907 w 12192000"/>
              <a:gd name="connsiteY155" fmla="*/ 1908797 h 6858000"/>
              <a:gd name="connsiteX156" fmla="*/ 3150229 w 12192000"/>
              <a:gd name="connsiteY156" fmla="*/ 2003660 h 6858000"/>
              <a:gd name="connsiteX157" fmla="*/ 3154219 w 12192000"/>
              <a:gd name="connsiteY157" fmla="*/ 2018746 h 6858000"/>
              <a:gd name="connsiteX158" fmla="*/ 3079313 w 12192000"/>
              <a:gd name="connsiteY158" fmla="*/ 2037482 h 6858000"/>
              <a:gd name="connsiteX159" fmla="*/ 3545961 w 12192000"/>
              <a:gd name="connsiteY159" fmla="*/ 2248584 h 6858000"/>
              <a:gd name="connsiteX160" fmla="*/ 3242382 w 12192000"/>
              <a:gd name="connsiteY160" fmla="*/ 2234890 h 6858000"/>
              <a:gd name="connsiteX161" fmla="*/ 3206852 w 12192000"/>
              <a:gd name="connsiteY161" fmla="*/ 2322137 h 6858000"/>
              <a:gd name="connsiteX162" fmla="*/ 3352854 w 12192000"/>
              <a:gd name="connsiteY162" fmla="*/ 2378270 h 6858000"/>
              <a:gd name="connsiteX163" fmla="*/ 3414532 w 12192000"/>
              <a:gd name="connsiteY163" fmla="*/ 2516826 h 6858000"/>
              <a:gd name="connsiteX164" fmla="*/ 3397577 w 12192000"/>
              <a:gd name="connsiteY164" fmla="*/ 2652556 h 6858000"/>
              <a:gd name="connsiteX165" fmla="*/ 3339773 w 12192000"/>
              <a:gd name="connsiteY165" fmla="*/ 2701969 h 6858000"/>
              <a:gd name="connsiteX166" fmla="*/ 3257041 w 12192000"/>
              <a:gd name="connsiteY166" fmla="*/ 2788223 h 6858000"/>
              <a:gd name="connsiteX167" fmla="*/ 3205892 w 12192000"/>
              <a:gd name="connsiteY167" fmla="*/ 2841661 h 6858000"/>
              <a:gd name="connsiteX168" fmla="*/ 3016267 w 12192000"/>
              <a:gd name="connsiteY168" fmla="*/ 2846107 h 6858000"/>
              <a:gd name="connsiteX169" fmla="*/ 3275450 w 12192000"/>
              <a:gd name="connsiteY169" fmla="*/ 2934701 h 6858000"/>
              <a:gd name="connsiteX170" fmla="*/ 3071009 w 12192000"/>
              <a:gd name="connsiteY170" fmla="*/ 2944432 h 6858000"/>
              <a:gd name="connsiteX171" fmla="*/ 3005039 w 12192000"/>
              <a:gd name="connsiteY171" fmla="*/ 2960743 h 6858000"/>
              <a:gd name="connsiteX172" fmla="*/ 3045255 w 12192000"/>
              <a:gd name="connsiteY172" fmla="*/ 2994795 h 6858000"/>
              <a:gd name="connsiteX173" fmla="*/ 3198769 w 12192000"/>
              <a:gd name="connsiteY173" fmla="*/ 3041966 h 6858000"/>
              <a:gd name="connsiteX174" fmla="*/ 3518098 w 12192000"/>
              <a:gd name="connsiteY174" fmla="*/ 3181525 h 6858000"/>
              <a:gd name="connsiteX175" fmla="*/ 3214876 w 12192000"/>
              <a:gd name="connsiteY175" fmla="*/ 3136382 h 6858000"/>
              <a:gd name="connsiteX176" fmla="*/ 3540876 w 12192000"/>
              <a:gd name="connsiteY176" fmla="*/ 3280232 h 6858000"/>
              <a:gd name="connsiteX177" fmla="*/ 3614558 w 12192000"/>
              <a:gd name="connsiteY177" fmla="*/ 3332242 h 6858000"/>
              <a:gd name="connsiteX178" fmla="*/ 3765439 w 12192000"/>
              <a:gd name="connsiteY178" fmla="*/ 3465091 h 6858000"/>
              <a:gd name="connsiteX179" fmla="*/ 3759506 w 12192000"/>
              <a:gd name="connsiteY179" fmla="*/ 3482990 h 6858000"/>
              <a:gd name="connsiteX180" fmla="*/ 3594905 w 12192000"/>
              <a:gd name="connsiteY180" fmla="*/ 3478499 h 6858000"/>
              <a:gd name="connsiteX181" fmla="*/ 3814430 w 12192000"/>
              <a:gd name="connsiteY181" fmla="*/ 3578876 h 6858000"/>
              <a:gd name="connsiteX182" fmla="*/ 4039126 w 12192000"/>
              <a:gd name="connsiteY182" fmla="*/ 3649369 h 6858000"/>
              <a:gd name="connsiteX183" fmla="*/ 3883152 w 12192000"/>
              <a:gd name="connsiteY183" fmla="*/ 3653497 h 6858000"/>
              <a:gd name="connsiteX184" fmla="*/ 3666446 w 12192000"/>
              <a:gd name="connsiteY184" fmla="*/ 3623911 h 6858000"/>
              <a:gd name="connsiteX185" fmla="*/ 3593589 w 12192000"/>
              <a:gd name="connsiteY185" fmla="*/ 3653674 h 6858000"/>
              <a:gd name="connsiteX186" fmla="*/ 3801238 w 12192000"/>
              <a:gd name="connsiteY186" fmla="*/ 3720862 h 6858000"/>
              <a:gd name="connsiteX187" fmla="*/ 3919545 w 12192000"/>
              <a:gd name="connsiteY187" fmla="*/ 3749213 h 6858000"/>
              <a:gd name="connsiteX188" fmla="*/ 3968059 w 12192000"/>
              <a:gd name="connsiteY188" fmla="*/ 3776085 h 6858000"/>
              <a:gd name="connsiteX189" fmla="*/ 4107750 w 12192000"/>
              <a:gd name="connsiteY189" fmla="*/ 3875932 h 6858000"/>
              <a:gd name="connsiteX190" fmla="*/ 4504087 w 12192000"/>
              <a:gd name="connsiteY190" fmla="*/ 3955698 h 6858000"/>
              <a:gd name="connsiteX191" fmla="*/ 5880284 w 12192000"/>
              <a:gd name="connsiteY191" fmla="*/ 3998656 h 6858000"/>
              <a:gd name="connsiteX192" fmla="*/ 8461494 w 12192000"/>
              <a:gd name="connsiteY192" fmla="*/ 3007971 h 6858000"/>
              <a:gd name="connsiteX193" fmla="*/ 8587378 w 12192000"/>
              <a:gd name="connsiteY193" fmla="*/ 2896089 h 6858000"/>
              <a:gd name="connsiteX194" fmla="*/ 8693826 w 12192000"/>
              <a:gd name="connsiteY194" fmla="*/ 2796225 h 6858000"/>
              <a:gd name="connsiteX195" fmla="*/ 8633488 w 12192000"/>
              <a:gd name="connsiteY195" fmla="*/ 2774007 h 6858000"/>
              <a:gd name="connsiteX196" fmla="*/ 8707444 w 12192000"/>
              <a:gd name="connsiteY196" fmla="*/ 2682105 h 6858000"/>
              <a:gd name="connsiteX197" fmla="*/ 8942552 w 12192000"/>
              <a:gd name="connsiteY197" fmla="*/ 2397549 h 6858000"/>
              <a:gd name="connsiteX198" fmla="*/ 9049260 w 12192000"/>
              <a:gd name="connsiteY198" fmla="*/ 2328253 h 6858000"/>
              <a:gd name="connsiteX199" fmla="*/ 9174304 w 12192000"/>
              <a:gd name="connsiteY199" fmla="*/ 2171379 h 6858000"/>
              <a:gd name="connsiteX200" fmla="*/ 9182228 w 12192000"/>
              <a:gd name="connsiteY200" fmla="*/ 2067678 h 6858000"/>
              <a:gd name="connsiteX201" fmla="*/ 9182278 w 12192000"/>
              <a:gd name="connsiteY201" fmla="*/ 2047313 h 6858000"/>
              <a:gd name="connsiteX202" fmla="*/ 9184334 w 12192000"/>
              <a:gd name="connsiteY202" fmla="*/ 2047686 h 6858000"/>
              <a:gd name="connsiteX203" fmla="*/ 9185124 w 12192000"/>
              <a:gd name="connsiteY203" fmla="*/ 1997142 h 6858000"/>
              <a:gd name="connsiteX204" fmla="*/ 9181592 w 12192000"/>
              <a:gd name="connsiteY204" fmla="*/ 1987782 h 6858000"/>
              <a:gd name="connsiteX205" fmla="*/ 9181190 w 12192000"/>
              <a:gd name="connsiteY205" fmla="*/ 1974586 h 6858000"/>
              <a:gd name="connsiteX206" fmla="*/ 9180252 w 12192000"/>
              <a:gd name="connsiteY206" fmla="*/ 1963164 h 6858000"/>
              <a:gd name="connsiteX207" fmla="*/ 9178804 w 12192000"/>
              <a:gd name="connsiteY207" fmla="*/ 1965349 h 6858000"/>
              <a:gd name="connsiteX208" fmla="*/ 9177606 w 12192000"/>
              <a:gd name="connsiteY208" fmla="*/ 1977215 h 6858000"/>
              <a:gd name="connsiteX209" fmla="*/ 9169614 w 12192000"/>
              <a:gd name="connsiteY209" fmla="*/ 1956030 h 6858000"/>
              <a:gd name="connsiteX210" fmla="*/ 9046406 w 12192000"/>
              <a:gd name="connsiteY210" fmla="*/ 1838718 h 6858000"/>
              <a:gd name="connsiteX211" fmla="*/ 8960873 w 12192000"/>
              <a:gd name="connsiteY211" fmla="*/ 1764524 h 6858000"/>
              <a:gd name="connsiteX212" fmla="*/ 8946755 w 12192000"/>
              <a:gd name="connsiteY212" fmla="*/ 1690806 h 6858000"/>
              <a:gd name="connsiteX213" fmla="*/ 8786897 w 12192000"/>
              <a:gd name="connsiteY213" fmla="*/ 1665607 h 6858000"/>
              <a:gd name="connsiteX214" fmla="*/ 8924505 w 12192000"/>
              <a:gd name="connsiteY214" fmla="*/ 1489227 h 6858000"/>
              <a:gd name="connsiteX215" fmla="*/ 8937122 w 12192000"/>
              <a:gd name="connsiteY215" fmla="*/ 1454681 h 6858000"/>
              <a:gd name="connsiteX216" fmla="*/ 8841119 w 12192000"/>
              <a:gd name="connsiteY216" fmla="*/ 1348202 h 6858000"/>
              <a:gd name="connsiteX217" fmla="*/ 8825548 w 12192000"/>
              <a:gd name="connsiteY217" fmla="*/ 1331028 h 6858000"/>
              <a:gd name="connsiteX218" fmla="*/ 8790413 w 12192000"/>
              <a:gd name="connsiteY218" fmla="*/ 1297436 h 6858000"/>
              <a:gd name="connsiteX219" fmla="*/ 8695944 w 12192000"/>
              <a:gd name="connsiteY219" fmla="*/ 1299752 h 6858000"/>
              <a:gd name="connsiteX220" fmla="*/ 8743050 w 12192000"/>
              <a:gd name="connsiteY220" fmla="*/ 1267471 h 6858000"/>
              <a:gd name="connsiteX221" fmla="*/ 8831902 w 12192000"/>
              <a:gd name="connsiteY221" fmla="*/ 1166250 h 6858000"/>
              <a:gd name="connsiteX222" fmla="*/ 8763628 w 12192000"/>
              <a:gd name="connsiteY222" fmla="*/ 1088084 h 6858000"/>
              <a:gd name="connsiteX223" fmla="*/ 8744052 w 12192000"/>
              <a:gd name="connsiteY223" fmla="*/ 1076766 h 6858000"/>
              <a:gd name="connsiteX224" fmla="*/ 8767977 w 12192000"/>
              <a:gd name="connsiteY224" fmla="*/ 1055883 h 6858000"/>
              <a:gd name="connsiteX225" fmla="*/ 8815418 w 12192000"/>
              <a:gd name="connsiteY225" fmla="*/ 986519 h 6858000"/>
              <a:gd name="connsiteX226" fmla="*/ 8839356 w 12192000"/>
              <a:gd name="connsiteY226" fmla="*/ 939330 h 6858000"/>
              <a:gd name="connsiteX227" fmla="*/ 8869964 w 12192000"/>
              <a:gd name="connsiteY227" fmla="*/ 917639 h 6858000"/>
              <a:gd name="connsiteX228" fmla="*/ 8876013 w 12192000"/>
              <a:gd name="connsiteY228" fmla="*/ 901606 h 6858000"/>
              <a:gd name="connsiteX229" fmla="*/ 8855230 w 12192000"/>
              <a:gd name="connsiteY229" fmla="*/ 828963 h 6858000"/>
              <a:gd name="connsiteX230" fmla="*/ 8844988 w 12192000"/>
              <a:gd name="connsiteY230" fmla="*/ 810876 h 6858000"/>
              <a:gd name="connsiteX231" fmla="*/ 8768255 w 12192000"/>
              <a:gd name="connsiteY231" fmla="*/ 747963 h 6858000"/>
              <a:gd name="connsiteX232" fmla="*/ 8692953 w 12192000"/>
              <a:gd name="connsiteY232" fmla="*/ 638707 h 6858000"/>
              <a:gd name="connsiteX233" fmla="*/ 8674423 w 12192000"/>
              <a:gd name="connsiteY233" fmla="*/ 564449 h 6858000"/>
              <a:gd name="connsiteX234" fmla="*/ 8667642 w 12192000"/>
              <a:gd name="connsiteY234" fmla="*/ 547822 h 6858000"/>
              <a:gd name="connsiteX235" fmla="*/ 8661198 w 12192000"/>
              <a:gd name="connsiteY235" fmla="*/ 478275 h 6858000"/>
              <a:gd name="connsiteX236" fmla="*/ 8645813 w 12192000"/>
              <a:gd name="connsiteY236" fmla="*/ 464032 h 6858000"/>
              <a:gd name="connsiteX237" fmla="*/ 8512338 w 12192000"/>
              <a:gd name="connsiteY237" fmla="*/ 477784 h 6858000"/>
              <a:gd name="connsiteX238" fmla="*/ 8481050 w 12192000"/>
              <a:gd name="connsiteY238" fmla="*/ 430572 h 6858000"/>
              <a:gd name="connsiteX239" fmla="*/ 8498220 w 12192000"/>
              <a:gd name="connsiteY239" fmla="*/ 404064 h 6858000"/>
              <a:gd name="connsiteX240" fmla="*/ 8489536 w 12192000"/>
              <a:gd name="connsiteY240" fmla="*/ 389280 h 6858000"/>
              <a:gd name="connsiteX241" fmla="*/ 0 w 12192000"/>
              <a:gd name="connsiteY241" fmla="*/ 0 h 6858000"/>
              <a:gd name="connsiteX242" fmla="*/ 12192000 w 12192000"/>
              <a:gd name="connsiteY242" fmla="*/ 0 h 6858000"/>
              <a:gd name="connsiteX243" fmla="*/ 12192000 w 12192000"/>
              <a:gd name="connsiteY243" fmla="*/ 6858000 h 6858000"/>
              <a:gd name="connsiteX244" fmla="*/ 0 w 12192000"/>
              <a:gd name="connsiteY2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Lst>
            <a:rect l="l" t="t" r="r" b="b"/>
            <a:pathLst>
              <a:path w="12192000" h="6858000">
                <a:moveTo>
                  <a:pt x="9149158" y="2038490"/>
                </a:moveTo>
                <a:cubicBezTo>
                  <a:pt x="9152630" y="2038396"/>
                  <a:pt x="9157442" y="2039945"/>
                  <a:pt x="9164184" y="2044026"/>
                </a:cubicBezTo>
                <a:lnTo>
                  <a:pt x="9172532" y="2045543"/>
                </a:lnTo>
                <a:lnTo>
                  <a:pt x="9171580" y="2056997"/>
                </a:lnTo>
                <a:cubicBezTo>
                  <a:pt x="9169082" y="2082897"/>
                  <a:pt x="9165822" y="2102884"/>
                  <a:pt x="9161257" y="2098605"/>
                </a:cubicBezTo>
                <a:cubicBezTo>
                  <a:pt x="9149066" y="2086928"/>
                  <a:pt x="9130962" y="2077578"/>
                  <a:pt x="9138232" y="2059518"/>
                </a:cubicBezTo>
                <a:cubicBezTo>
                  <a:pt x="9140394" y="2053821"/>
                  <a:pt x="9138743" y="2038771"/>
                  <a:pt x="9149158" y="2038490"/>
                </a:cubicBezTo>
                <a:close/>
                <a:moveTo>
                  <a:pt x="9177606" y="1977215"/>
                </a:moveTo>
                <a:lnTo>
                  <a:pt x="9181592" y="1987782"/>
                </a:lnTo>
                <a:lnTo>
                  <a:pt x="9181923" y="1998627"/>
                </a:lnTo>
                <a:cubicBezTo>
                  <a:pt x="9182120" y="2008276"/>
                  <a:pt x="9182258" y="2019324"/>
                  <a:pt x="9182316" y="2031066"/>
                </a:cubicBezTo>
                <a:lnTo>
                  <a:pt x="9182278" y="2047313"/>
                </a:lnTo>
                <a:lnTo>
                  <a:pt x="9172532" y="2045543"/>
                </a:lnTo>
                <a:lnTo>
                  <a:pt x="9173842" y="2029805"/>
                </a:lnTo>
                <a:cubicBezTo>
                  <a:pt x="9175210" y="2011268"/>
                  <a:pt x="9176320" y="1992822"/>
                  <a:pt x="9177334" y="1979903"/>
                </a:cubicBezTo>
                <a:close/>
                <a:moveTo>
                  <a:pt x="3696300" y="1578900"/>
                </a:moveTo>
                <a:cubicBezTo>
                  <a:pt x="3710474" y="1584699"/>
                  <a:pt x="3724648" y="1590499"/>
                  <a:pt x="3738823" y="1596298"/>
                </a:cubicBezTo>
                <a:cubicBezTo>
                  <a:pt x="3731018" y="1595365"/>
                  <a:pt x="3722545" y="1594511"/>
                  <a:pt x="3714409" y="1593618"/>
                </a:cubicBezTo>
                <a:cubicBezTo>
                  <a:pt x="3707437" y="1589899"/>
                  <a:pt x="3700149" y="1586487"/>
                  <a:pt x="3693161" y="1582501"/>
                </a:cubicBezTo>
                <a:cubicBezTo>
                  <a:pt x="3694096" y="1581313"/>
                  <a:pt x="3695364" y="1580088"/>
                  <a:pt x="3696300" y="1578900"/>
                </a:cubicBezTo>
                <a:close/>
                <a:moveTo>
                  <a:pt x="3918454" y="1175387"/>
                </a:moveTo>
                <a:cubicBezTo>
                  <a:pt x="4003499" y="1210184"/>
                  <a:pt x="4088562" y="1245245"/>
                  <a:pt x="4173607" y="1280040"/>
                </a:cubicBezTo>
                <a:cubicBezTo>
                  <a:pt x="4172338" y="1281268"/>
                  <a:pt x="4171404" y="1282454"/>
                  <a:pt x="4170135" y="1283683"/>
                </a:cubicBezTo>
                <a:cubicBezTo>
                  <a:pt x="4077511" y="1256783"/>
                  <a:pt x="3989628" y="1225016"/>
                  <a:pt x="3918454" y="1175387"/>
                </a:cubicBezTo>
                <a:close/>
                <a:moveTo>
                  <a:pt x="8109090" y="602108"/>
                </a:moveTo>
                <a:lnTo>
                  <a:pt x="8113034" y="602645"/>
                </a:lnTo>
                <a:cubicBezTo>
                  <a:pt x="8117145" y="603257"/>
                  <a:pt x="8117456" y="603522"/>
                  <a:pt x="8111220" y="603405"/>
                </a:cubicBezTo>
                <a:close/>
                <a:moveTo>
                  <a:pt x="8489536" y="389280"/>
                </a:moveTo>
                <a:cubicBezTo>
                  <a:pt x="8479909" y="386150"/>
                  <a:pt x="8475270" y="392618"/>
                  <a:pt x="8470194" y="397527"/>
                </a:cubicBezTo>
                <a:cubicBezTo>
                  <a:pt x="8442581" y="423957"/>
                  <a:pt x="8407160" y="444085"/>
                  <a:pt x="8373511" y="465608"/>
                </a:cubicBezTo>
                <a:cubicBezTo>
                  <a:pt x="8325315" y="496678"/>
                  <a:pt x="8274262" y="525140"/>
                  <a:pt x="8231753" y="560890"/>
                </a:cubicBezTo>
                <a:cubicBezTo>
                  <a:pt x="8220884" y="569991"/>
                  <a:pt x="8202133" y="566357"/>
                  <a:pt x="8199967" y="553465"/>
                </a:cubicBezTo>
                <a:cubicBezTo>
                  <a:pt x="8197799" y="540575"/>
                  <a:pt x="8188778" y="541668"/>
                  <a:pt x="8175616" y="546483"/>
                </a:cubicBezTo>
                <a:cubicBezTo>
                  <a:pt x="8159813" y="552155"/>
                  <a:pt x="8144012" y="557828"/>
                  <a:pt x="8128578" y="563992"/>
                </a:cubicBezTo>
                <a:cubicBezTo>
                  <a:pt x="8112493" y="570503"/>
                  <a:pt x="8105752" y="580983"/>
                  <a:pt x="8104845" y="593172"/>
                </a:cubicBezTo>
                <a:cubicBezTo>
                  <a:pt x="8104654" y="595478"/>
                  <a:pt x="8104732" y="598018"/>
                  <a:pt x="8105615" y="599991"/>
                </a:cubicBezTo>
                <a:lnTo>
                  <a:pt x="8109090" y="602108"/>
                </a:lnTo>
                <a:lnTo>
                  <a:pt x="8092049" y="599788"/>
                </a:lnTo>
                <a:cubicBezTo>
                  <a:pt x="8074125" y="597229"/>
                  <a:pt x="8051995" y="593399"/>
                  <a:pt x="8047646" y="588557"/>
                </a:cubicBezTo>
                <a:cubicBezTo>
                  <a:pt x="8047278" y="588065"/>
                  <a:pt x="7852240" y="650342"/>
                  <a:pt x="7793637" y="681868"/>
                </a:cubicBezTo>
                <a:cubicBezTo>
                  <a:pt x="7757179" y="701583"/>
                  <a:pt x="7034011" y="1031296"/>
                  <a:pt x="6007741" y="1095470"/>
                </a:cubicBezTo>
                <a:cubicBezTo>
                  <a:pt x="5971519" y="1097710"/>
                  <a:pt x="5937353" y="1100506"/>
                  <a:pt x="5902533" y="1103650"/>
                </a:cubicBezTo>
                <a:cubicBezTo>
                  <a:pt x="5594429" y="1129961"/>
                  <a:pt x="5292360" y="1161179"/>
                  <a:pt x="5164222" y="1163546"/>
                </a:cubicBezTo>
                <a:cubicBezTo>
                  <a:pt x="5063988" y="1165217"/>
                  <a:pt x="4549164" y="1138992"/>
                  <a:pt x="4395075" y="1082763"/>
                </a:cubicBezTo>
                <a:cubicBezTo>
                  <a:pt x="4237527" y="1025076"/>
                  <a:pt x="4088158" y="958345"/>
                  <a:pt x="3939440" y="891265"/>
                </a:cubicBezTo>
                <a:cubicBezTo>
                  <a:pt x="3874968" y="862299"/>
                  <a:pt x="3806689" y="837016"/>
                  <a:pt x="3747894" y="801994"/>
                </a:cubicBezTo>
                <a:cubicBezTo>
                  <a:pt x="3689082" y="766706"/>
                  <a:pt x="3632839" y="729495"/>
                  <a:pt x="3569553" y="697970"/>
                </a:cubicBezTo>
                <a:cubicBezTo>
                  <a:pt x="3551464" y="688887"/>
                  <a:pt x="3533327" y="679005"/>
                  <a:pt x="3507813" y="680216"/>
                </a:cubicBezTo>
                <a:cubicBezTo>
                  <a:pt x="3502099" y="680371"/>
                  <a:pt x="3496101" y="681365"/>
                  <a:pt x="3490455" y="682587"/>
                </a:cubicBezTo>
                <a:cubicBezTo>
                  <a:pt x="3484140" y="683888"/>
                  <a:pt x="3479298" y="687159"/>
                  <a:pt x="3477246" y="691971"/>
                </a:cubicBezTo>
                <a:cubicBezTo>
                  <a:pt x="3475230" y="697315"/>
                  <a:pt x="3479426" y="699760"/>
                  <a:pt x="3484273" y="701857"/>
                </a:cubicBezTo>
                <a:cubicBezTo>
                  <a:pt x="3487733" y="703316"/>
                  <a:pt x="3491260" y="705843"/>
                  <a:pt x="3495638" y="705849"/>
                </a:cubicBezTo>
                <a:cubicBezTo>
                  <a:pt x="3523576" y="705686"/>
                  <a:pt x="3534967" y="720681"/>
                  <a:pt x="3548914" y="733487"/>
                </a:cubicBezTo>
                <a:cubicBezTo>
                  <a:pt x="3554984" y="738925"/>
                  <a:pt x="3561304" y="742991"/>
                  <a:pt x="3551504" y="753036"/>
                </a:cubicBezTo>
                <a:cubicBezTo>
                  <a:pt x="3542974" y="761854"/>
                  <a:pt x="3552584" y="764716"/>
                  <a:pt x="3562075" y="765715"/>
                </a:cubicBezTo>
                <a:cubicBezTo>
                  <a:pt x="3575293" y="767067"/>
                  <a:pt x="3590630" y="764672"/>
                  <a:pt x="3605942" y="772481"/>
                </a:cubicBezTo>
                <a:cubicBezTo>
                  <a:pt x="3550860" y="779958"/>
                  <a:pt x="3525860" y="757484"/>
                  <a:pt x="3499309" y="737079"/>
                </a:cubicBezTo>
                <a:cubicBezTo>
                  <a:pt x="3489410" y="729689"/>
                  <a:pt x="3482419" y="720334"/>
                  <a:pt x="3473788" y="711717"/>
                </a:cubicBezTo>
                <a:cubicBezTo>
                  <a:pt x="3463019" y="701211"/>
                  <a:pt x="3451290" y="702093"/>
                  <a:pt x="3437248" y="714263"/>
                </a:cubicBezTo>
                <a:cubicBezTo>
                  <a:pt x="3424810" y="725164"/>
                  <a:pt x="3418411" y="725135"/>
                  <a:pt x="3413254" y="712874"/>
                </a:cubicBezTo>
                <a:cubicBezTo>
                  <a:pt x="3405299" y="693706"/>
                  <a:pt x="3389031" y="681450"/>
                  <a:pt x="3362511" y="677414"/>
                </a:cubicBezTo>
                <a:cubicBezTo>
                  <a:pt x="3356728" y="676504"/>
                  <a:pt x="3349492" y="673891"/>
                  <a:pt x="3344467" y="679599"/>
                </a:cubicBezTo>
                <a:cubicBezTo>
                  <a:pt x="3340061" y="684428"/>
                  <a:pt x="3344392" y="689004"/>
                  <a:pt x="3347971" y="692328"/>
                </a:cubicBezTo>
                <a:cubicBezTo>
                  <a:pt x="3354407" y="698260"/>
                  <a:pt x="3360162" y="704004"/>
                  <a:pt x="3363008" y="711713"/>
                </a:cubicBezTo>
                <a:cubicBezTo>
                  <a:pt x="3365019" y="716838"/>
                  <a:pt x="3367062" y="722495"/>
                  <a:pt x="3362637" y="727058"/>
                </a:cubicBezTo>
                <a:cubicBezTo>
                  <a:pt x="3344342" y="746453"/>
                  <a:pt x="3358884" y="752745"/>
                  <a:pt x="3376167" y="759779"/>
                </a:cubicBezTo>
                <a:cubicBezTo>
                  <a:pt x="3400002" y="769239"/>
                  <a:pt x="3410177" y="786259"/>
                  <a:pt x="3406203" y="808483"/>
                </a:cubicBezTo>
                <a:cubicBezTo>
                  <a:pt x="3404757" y="817516"/>
                  <a:pt x="3406433" y="822682"/>
                  <a:pt x="3420116" y="820757"/>
                </a:cubicBezTo>
                <a:cubicBezTo>
                  <a:pt x="3425463" y="820110"/>
                  <a:pt x="3426984" y="822878"/>
                  <a:pt x="3429194" y="825831"/>
                </a:cubicBezTo>
                <a:cubicBezTo>
                  <a:pt x="3476758" y="896035"/>
                  <a:pt x="3542778" y="954609"/>
                  <a:pt x="3619149" y="1006561"/>
                </a:cubicBezTo>
                <a:cubicBezTo>
                  <a:pt x="3681093" y="1048718"/>
                  <a:pt x="3748746" y="1085351"/>
                  <a:pt x="3818654" y="1120369"/>
                </a:cubicBezTo>
                <a:cubicBezTo>
                  <a:pt x="3820742" y="1121458"/>
                  <a:pt x="3822850" y="1122813"/>
                  <a:pt x="3824021" y="1125355"/>
                </a:cubicBezTo>
                <a:cubicBezTo>
                  <a:pt x="3791940" y="1123873"/>
                  <a:pt x="3763844" y="1116270"/>
                  <a:pt x="3736668" y="1107215"/>
                </a:cubicBezTo>
                <a:cubicBezTo>
                  <a:pt x="3664431" y="1083216"/>
                  <a:pt x="3602610" y="1048291"/>
                  <a:pt x="3540174" y="1014247"/>
                </a:cubicBezTo>
                <a:cubicBezTo>
                  <a:pt x="3502142" y="993353"/>
                  <a:pt x="3463159" y="973379"/>
                  <a:pt x="3421640" y="955861"/>
                </a:cubicBezTo>
                <a:cubicBezTo>
                  <a:pt x="3414719" y="952940"/>
                  <a:pt x="3409737" y="948712"/>
                  <a:pt x="3404753" y="944484"/>
                </a:cubicBezTo>
                <a:cubicBezTo>
                  <a:pt x="3401911" y="942144"/>
                  <a:pt x="3398417" y="940152"/>
                  <a:pt x="3393138" y="941865"/>
                </a:cubicBezTo>
                <a:cubicBezTo>
                  <a:pt x="3386540" y="944006"/>
                  <a:pt x="3386126" y="948083"/>
                  <a:pt x="3385712" y="952159"/>
                </a:cubicBezTo>
                <a:cubicBezTo>
                  <a:pt x="3384520" y="965187"/>
                  <a:pt x="3389594" y="976116"/>
                  <a:pt x="3398641" y="986025"/>
                </a:cubicBezTo>
                <a:cubicBezTo>
                  <a:pt x="3422140" y="1011364"/>
                  <a:pt x="3455589" y="1029056"/>
                  <a:pt x="3489975" y="1045560"/>
                </a:cubicBezTo>
                <a:cubicBezTo>
                  <a:pt x="3534421" y="1066751"/>
                  <a:pt x="3577600" y="1089169"/>
                  <a:pt x="3617273" y="1114697"/>
                </a:cubicBezTo>
                <a:cubicBezTo>
                  <a:pt x="3620082" y="1116503"/>
                  <a:pt x="3625178" y="1117229"/>
                  <a:pt x="3623898" y="1123556"/>
                </a:cubicBezTo>
                <a:cubicBezTo>
                  <a:pt x="3599276" y="1112313"/>
                  <a:pt x="3576007" y="1101173"/>
                  <a:pt x="3552438" y="1090606"/>
                </a:cubicBezTo>
                <a:cubicBezTo>
                  <a:pt x="3529203" y="1079998"/>
                  <a:pt x="3505634" y="1069432"/>
                  <a:pt x="3482417" y="1059092"/>
                </a:cubicBezTo>
                <a:cubicBezTo>
                  <a:pt x="3476868" y="1056543"/>
                  <a:pt x="3470899" y="1052702"/>
                  <a:pt x="3463468" y="1057629"/>
                </a:cubicBezTo>
                <a:cubicBezTo>
                  <a:pt x="3455703" y="1062595"/>
                  <a:pt x="3457128" y="1069134"/>
                  <a:pt x="3459472" y="1074217"/>
                </a:cubicBezTo>
                <a:cubicBezTo>
                  <a:pt x="3466821" y="1089165"/>
                  <a:pt x="3478729" y="1101681"/>
                  <a:pt x="3494211" y="1112153"/>
                </a:cubicBezTo>
                <a:cubicBezTo>
                  <a:pt x="3546907" y="1146573"/>
                  <a:pt x="3606933" y="1174465"/>
                  <a:pt x="3663137" y="1205775"/>
                </a:cubicBezTo>
                <a:cubicBezTo>
                  <a:pt x="3693512" y="1222766"/>
                  <a:pt x="3721631" y="1241370"/>
                  <a:pt x="3748466" y="1260936"/>
                </a:cubicBezTo>
                <a:cubicBezTo>
                  <a:pt x="3754470" y="1265310"/>
                  <a:pt x="3754440" y="1270144"/>
                  <a:pt x="3753142" y="1276208"/>
                </a:cubicBezTo>
                <a:cubicBezTo>
                  <a:pt x="3747968" y="1300726"/>
                  <a:pt x="3758834" y="1307462"/>
                  <a:pt x="3791960" y="1298886"/>
                </a:cubicBezTo>
                <a:cubicBezTo>
                  <a:pt x="3802234" y="1296299"/>
                  <a:pt x="3809336" y="1296782"/>
                  <a:pt x="3816039" y="1301606"/>
                </a:cubicBezTo>
                <a:cubicBezTo>
                  <a:pt x="3897299" y="1361555"/>
                  <a:pt x="3991895" y="1408883"/>
                  <a:pt x="4094439" y="1448806"/>
                </a:cubicBezTo>
                <a:cubicBezTo>
                  <a:pt x="4136210" y="1464953"/>
                  <a:pt x="4179249" y="1479874"/>
                  <a:pt x="4222870" y="1493379"/>
                </a:cubicBezTo>
                <a:cubicBezTo>
                  <a:pt x="4222955" y="1494711"/>
                  <a:pt x="4223057" y="1496309"/>
                  <a:pt x="4223141" y="1497641"/>
                </a:cubicBezTo>
                <a:cubicBezTo>
                  <a:pt x="4222925" y="1499546"/>
                  <a:pt x="4222659" y="1500653"/>
                  <a:pt x="4222428" y="1502292"/>
                </a:cubicBezTo>
                <a:cubicBezTo>
                  <a:pt x="4160784" y="1480767"/>
                  <a:pt x="4099761" y="1458363"/>
                  <a:pt x="4039973" y="1434198"/>
                </a:cubicBezTo>
                <a:cubicBezTo>
                  <a:pt x="3877889" y="1368737"/>
                  <a:pt x="3722432" y="1296301"/>
                  <a:pt x="3564773" y="1226279"/>
                </a:cubicBezTo>
                <a:cubicBezTo>
                  <a:pt x="3511752" y="1202636"/>
                  <a:pt x="3468897" y="1169442"/>
                  <a:pt x="3420650" y="1141464"/>
                </a:cubicBezTo>
                <a:cubicBezTo>
                  <a:pt x="3388486" y="1122812"/>
                  <a:pt x="3357590" y="1102932"/>
                  <a:pt x="3320669" y="1088883"/>
                </a:cubicBezTo>
                <a:cubicBezTo>
                  <a:pt x="3305491" y="1083205"/>
                  <a:pt x="3289697" y="1078406"/>
                  <a:pt x="3270102" y="1082659"/>
                </a:cubicBezTo>
                <a:cubicBezTo>
                  <a:pt x="3262467" y="1084389"/>
                  <a:pt x="3253881" y="1087040"/>
                  <a:pt x="3251648" y="1094290"/>
                </a:cubicBezTo>
                <a:cubicBezTo>
                  <a:pt x="3249750" y="1101498"/>
                  <a:pt x="3256970" y="1103846"/>
                  <a:pt x="3263506" y="1106005"/>
                </a:cubicBezTo>
                <a:cubicBezTo>
                  <a:pt x="3265227" y="1106604"/>
                  <a:pt x="3266966" y="1107467"/>
                  <a:pt x="3268636" y="1107265"/>
                </a:cubicBezTo>
                <a:cubicBezTo>
                  <a:pt x="3300482" y="1105018"/>
                  <a:pt x="3309121" y="1124372"/>
                  <a:pt x="3325089" y="1137201"/>
                </a:cubicBezTo>
                <a:cubicBezTo>
                  <a:pt x="3330055" y="1141164"/>
                  <a:pt x="3330677" y="1145651"/>
                  <a:pt x="3326003" y="1151585"/>
                </a:cubicBezTo>
                <a:cubicBezTo>
                  <a:pt x="3317592" y="1162266"/>
                  <a:pt x="3324211" y="1165760"/>
                  <a:pt x="3336410" y="1166967"/>
                </a:cubicBezTo>
                <a:cubicBezTo>
                  <a:pt x="3348608" y="1168175"/>
                  <a:pt x="3361690" y="1167395"/>
                  <a:pt x="3375112" y="1171943"/>
                </a:cubicBezTo>
                <a:cubicBezTo>
                  <a:pt x="3354718" y="1179513"/>
                  <a:pt x="3340011" y="1175927"/>
                  <a:pt x="3326222" y="1170885"/>
                </a:cubicBezTo>
                <a:cubicBezTo>
                  <a:pt x="3295216" y="1159877"/>
                  <a:pt x="3274464" y="1140648"/>
                  <a:pt x="3254679" y="1120765"/>
                </a:cubicBezTo>
                <a:cubicBezTo>
                  <a:pt x="3250733" y="1116948"/>
                  <a:pt x="3247420" y="1112518"/>
                  <a:pt x="3242188" y="1109662"/>
                </a:cubicBezTo>
                <a:cubicBezTo>
                  <a:pt x="3232391" y="1103869"/>
                  <a:pt x="3222316" y="1104284"/>
                  <a:pt x="3211499" y="1114184"/>
                </a:cubicBezTo>
                <a:cubicBezTo>
                  <a:pt x="3197173" y="1127194"/>
                  <a:pt x="3191777" y="1127042"/>
                  <a:pt x="3185849" y="1113265"/>
                </a:cubicBezTo>
                <a:cubicBezTo>
                  <a:pt x="3177929" y="1094629"/>
                  <a:pt x="3162028" y="1082865"/>
                  <a:pt x="3135843" y="1078789"/>
                </a:cubicBezTo>
                <a:cubicBezTo>
                  <a:pt x="3130396" y="1077837"/>
                  <a:pt x="3124578" y="1076395"/>
                  <a:pt x="3119118" y="1080546"/>
                </a:cubicBezTo>
                <a:cubicBezTo>
                  <a:pt x="3113359" y="1085269"/>
                  <a:pt x="3117622" y="1088780"/>
                  <a:pt x="3120198" y="1092226"/>
                </a:cubicBezTo>
                <a:cubicBezTo>
                  <a:pt x="3123912" y="1097682"/>
                  <a:pt x="3128295" y="1103057"/>
                  <a:pt x="3131691" y="1108819"/>
                </a:cubicBezTo>
                <a:cubicBezTo>
                  <a:pt x="3137665" y="1118027"/>
                  <a:pt x="3139328" y="1128295"/>
                  <a:pt x="3129914" y="1139097"/>
                </a:cubicBezTo>
                <a:cubicBezTo>
                  <a:pt x="3123003" y="1146915"/>
                  <a:pt x="3123960" y="1151361"/>
                  <a:pt x="3133955" y="1154983"/>
                </a:cubicBezTo>
                <a:cubicBezTo>
                  <a:pt x="3165979" y="1166136"/>
                  <a:pt x="3186931" y="1183194"/>
                  <a:pt x="3178170" y="1214855"/>
                </a:cubicBezTo>
                <a:cubicBezTo>
                  <a:pt x="3176770" y="1219320"/>
                  <a:pt x="3179046" y="1223338"/>
                  <a:pt x="3185378" y="1222303"/>
                </a:cubicBezTo>
                <a:cubicBezTo>
                  <a:pt x="3199361" y="1219805"/>
                  <a:pt x="3202140" y="1226447"/>
                  <a:pt x="3206608" y="1233153"/>
                </a:cubicBezTo>
                <a:cubicBezTo>
                  <a:pt x="3250090" y="1297409"/>
                  <a:pt x="3310389" y="1350771"/>
                  <a:pt x="3379140" y="1399351"/>
                </a:cubicBezTo>
                <a:cubicBezTo>
                  <a:pt x="3447189" y="1447479"/>
                  <a:pt x="3522881" y="1488775"/>
                  <a:pt x="3603118" y="1527375"/>
                </a:cubicBezTo>
                <a:cubicBezTo>
                  <a:pt x="3581296" y="1528405"/>
                  <a:pt x="3552602" y="1521951"/>
                  <a:pt x="3524809" y="1513774"/>
                </a:cubicBezTo>
                <a:cubicBezTo>
                  <a:pt x="3451354" y="1491802"/>
                  <a:pt x="3389901" y="1457369"/>
                  <a:pt x="3327498" y="1423859"/>
                </a:cubicBezTo>
                <a:cubicBezTo>
                  <a:pt x="3283917" y="1400416"/>
                  <a:pt x="3241288" y="1376052"/>
                  <a:pt x="3192949" y="1357211"/>
                </a:cubicBezTo>
                <a:cubicBezTo>
                  <a:pt x="3187434" y="1355196"/>
                  <a:pt x="3183538" y="1352177"/>
                  <a:pt x="3180259" y="1348280"/>
                </a:cubicBezTo>
                <a:cubicBezTo>
                  <a:pt x="3177348" y="1344874"/>
                  <a:pt x="3173119" y="1341896"/>
                  <a:pt x="3166204" y="1344345"/>
                </a:cubicBezTo>
                <a:cubicBezTo>
                  <a:pt x="3159306" y="1347059"/>
                  <a:pt x="3158942" y="1351935"/>
                  <a:pt x="3159212" y="1356197"/>
                </a:cubicBezTo>
                <a:cubicBezTo>
                  <a:pt x="3161232" y="1372059"/>
                  <a:pt x="3167827" y="1385754"/>
                  <a:pt x="3181004" y="1397043"/>
                </a:cubicBezTo>
                <a:cubicBezTo>
                  <a:pt x="3206688" y="1419701"/>
                  <a:pt x="3240037" y="1435794"/>
                  <a:pt x="3273385" y="1451888"/>
                </a:cubicBezTo>
                <a:cubicBezTo>
                  <a:pt x="3319573" y="1473941"/>
                  <a:pt x="3362569" y="1498797"/>
                  <a:pt x="3401776" y="1527602"/>
                </a:cubicBezTo>
                <a:cubicBezTo>
                  <a:pt x="3374012" y="1514591"/>
                  <a:pt x="3346230" y="1501313"/>
                  <a:pt x="3318130" y="1488342"/>
                </a:cubicBezTo>
                <a:cubicBezTo>
                  <a:pt x="3296969" y="1478558"/>
                  <a:pt x="3275173" y="1469387"/>
                  <a:pt x="3253694" y="1459909"/>
                </a:cubicBezTo>
                <a:cubicBezTo>
                  <a:pt x="3248495" y="1457587"/>
                  <a:pt x="3242945" y="1455038"/>
                  <a:pt x="3236182" y="1459882"/>
                </a:cubicBezTo>
                <a:cubicBezTo>
                  <a:pt x="3230053" y="1464115"/>
                  <a:pt x="3231378" y="1469055"/>
                  <a:pt x="3233020" y="1473687"/>
                </a:cubicBezTo>
                <a:cubicBezTo>
                  <a:pt x="3239235" y="1491993"/>
                  <a:pt x="3254236" y="1505477"/>
                  <a:pt x="3272474" y="1516958"/>
                </a:cubicBezTo>
                <a:cubicBezTo>
                  <a:pt x="3294559" y="1530657"/>
                  <a:pt x="3317595" y="1543436"/>
                  <a:pt x="3341300" y="1556133"/>
                </a:cubicBezTo>
                <a:cubicBezTo>
                  <a:pt x="3316637" y="1554825"/>
                  <a:pt x="3291973" y="1553517"/>
                  <a:pt x="3267359" y="1553009"/>
                </a:cubicBezTo>
                <a:cubicBezTo>
                  <a:pt x="3280352" y="1582573"/>
                  <a:pt x="3306470" y="1585584"/>
                  <a:pt x="3329832" y="1587586"/>
                </a:cubicBezTo>
                <a:cubicBezTo>
                  <a:pt x="3361297" y="1589949"/>
                  <a:pt x="3391527" y="1594072"/>
                  <a:pt x="3421490" y="1599301"/>
                </a:cubicBezTo>
                <a:cubicBezTo>
                  <a:pt x="3434412" y="1606594"/>
                  <a:pt x="3447319" y="1613621"/>
                  <a:pt x="3459923" y="1621220"/>
                </a:cubicBezTo>
                <a:cubicBezTo>
                  <a:pt x="3472880" y="1629046"/>
                  <a:pt x="3485168" y="1636952"/>
                  <a:pt x="3497490" y="1645392"/>
                </a:cubicBezTo>
                <a:cubicBezTo>
                  <a:pt x="3506301" y="1651572"/>
                  <a:pt x="3516714" y="1656484"/>
                  <a:pt x="3507803" y="1669911"/>
                </a:cubicBezTo>
                <a:cubicBezTo>
                  <a:pt x="3503816" y="1676032"/>
                  <a:pt x="3534148" y="1702959"/>
                  <a:pt x="3543290" y="1703729"/>
                </a:cubicBezTo>
                <a:cubicBezTo>
                  <a:pt x="3544644" y="1703834"/>
                  <a:pt x="3545996" y="1703940"/>
                  <a:pt x="3546999" y="1703818"/>
                </a:cubicBezTo>
                <a:cubicBezTo>
                  <a:pt x="3566312" y="1700405"/>
                  <a:pt x="3571232" y="1708935"/>
                  <a:pt x="3572295" y="1720349"/>
                </a:cubicBezTo>
                <a:cubicBezTo>
                  <a:pt x="3573341" y="1731497"/>
                  <a:pt x="3570880" y="1745753"/>
                  <a:pt x="3596922" y="1736961"/>
                </a:cubicBezTo>
                <a:cubicBezTo>
                  <a:pt x="3599895" y="1736064"/>
                  <a:pt x="3600664" y="1737582"/>
                  <a:pt x="3602119" y="1739285"/>
                </a:cubicBezTo>
                <a:cubicBezTo>
                  <a:pt x="3633888" y="1783486"/>
                  <a:pt x="3684678" y="1814377"/>
                  <a:pt x="3734798" y="1845349"/>
                </a:cubicBezTo>
                <a:cubicBezTo>
                  <a:pt x="3737590" y="1846890"/>
                  <a:pt x="3740383" y="1848430"/>
                  <a:pt x="3743174" y="1849972"/>
                </a:cubicBezTo>
                <a:cubicBezTo>
                  <a:pt x="3692460" y="1846720"/>
                  <a:pt x="3526297" y="1854765"/>
                  <a:pt x="3478101" y="1864630"/>
                </a:cubicBezTo>
                <a:cubicBezTo>
                  <a:pt x="3435216" y="1873314"/>
                  <a:pt x="3187933" y="1844748"/>
                  <a:pt x="3135293" y="1816496"/>
                </a:cubicBezTo>
                <a:cubicBezTo>
                  <a:pt x="3129987" y="1844249"/>
                  <a:pt x="3145700" y="1853084"/>
                  <a:pt x="3158510" y="1863880"/>
                </a:cubicBezTo>
                <a:cubicBezTo>
                  <a:pt x="3176652" y="1879130"/>
                  <a:pt x="3180104" y="1891061"/>
                  <a:pt x="3148907" y="1908797"/>
                </a:cubicBezTo>
                <a:cubicBezTo>
                  <a:pt x="3059526" y="1959351"/>
                  <a:pt x="3060614" y="1960561"/>
                  <a:pt x="3150229" y="2003660"/>
                </a:cubicBezTo>
                <a:cubicBezTo>
                  <a:pt x="3154391" y="2005572"/>
                  <a:pt x="3152878" y="2013539"/>
                  <a:pt x="3154219" y="2018746"/>
                </a:cubicBezTo>
                <a:cubicBezTo>
                  <a:pt x="3132340" y="2029448"/>
                  <a:pt x="3104621" y="2011868"/>
                  <a:pt x="3079313" y="2037482"/>
                </a:cubicBezTo>
                <a:cubicBezTo>
                  <a:pt x="3200844" y="2121812"/>
                  <a:pt x="3382216" y="2194063"/>
                  <a:pt x="3545961" y="2248584"/>
                </a:cubicBezTo>
                <a:cubicBezTo>
                  <a:pt x="3418859" y="2288406"/>
                  <a:pt x="3336249" y="2212515"/>
                  <a:pt x="3242382" y="2234890"/>
                </a:cubicBezTo>
                <a:cubicBezTo>
                  <a:pt x="3196963" y="2267233"/>
                  <a:pt x="3340047" y="2293389"/>
                  <a:pt x="3206852" y="2322137"/>
                </a:cubicBezTo>
                <a:cubicBezTo>
                  <a:pt x="3266485" y="2338535"/>
                  <a:pt x="3311047" y="2356223"/>
                  <a:pt x="3352854" y="2378270"/>
                </a:cubicBezTo>
                <a:cubicBezTo>
                  <a:pt x="3427094" y="2417864"/>
                  <a:pt x="3443161" y="2448130"/>
                  <a:pt x="3414532" y="2516826"/>
                </a:cubicBezTo>
                <a:cubicBezTo>
                  <a:pt x="3395525" y="2562076"/>
                  <a:pt x="3366606" y="2605038"/>
                  <a:pt x="3397577" y="2652556"/>
                </a:cubicBezTo>
                <a:cubicBezTo>
                  <a:pt x="3418842" y="2685144"/>
                  <a:pt x="3412947" y="2708944"/>
                  <a:pt x="3339773" y="2701969"/>
                </a:cubicBezTo>
                <a:cubicBezTo>
                  <a:pt x="3260852" y="2694617"/>
                  <a:pt x="3233446" y="2729610"/>
                  <a:pt x="3257041" y="2788223"/>
                </a:cubicBezTo>
                <a:cubicBezTo>
                  <a:pt x="3272229" y="2825841"/>
                  <a:pt x="3259642" y="2839714"/>
                  <a:pt x="3205892" y="2841661"/>
                </a:cubicBezTo>
                <a:cubicBezTo>
                  <a:pt x="3146428" y="2843763"/>
                  <a:pt x="3088665" y="2824990"/>
                  <a:pt x="3016267" y="2846107"/>
                </a:cubicBezTo>
                <a:cubicBezTo>
                  <a:pt x="3079284" y="2910414"/>
                  <a:pt x="3202965" y="2875032"/>
                  <a:pt x="3275450" y="2934701"/>
                </a:cubicBezTo>
                <a:cubicBezTo>
                  <a:pt x="3194271" y="2944802"/>
                  <a:pt x="3132104" y="2952064"/>
                  <a:pt x="3071009" y="2944432"/>
                </a:cubicBezTo>
                <a:cubicBezTo>
                  <a:pt x="3045559" y="2941340"/>
                  <a:pt x="3017770" y="2938533"/>
                  <a:pt x="3005039" y="2960743"/>
                </a:cubicBezTo>
                <a:cubicBezTo>
                  <a:pt x="2989910" y="2987540"/>
                  <a:pt x="3024584" y="2992735"/>
                  <a:pt x="3045255" y="2994795"/>
                </a:cubicBezTo>
                <a:cubicBezTo>
                  <a:pt x="3103524" y="3000354"/>
                  <a:pt x="3149512" y="3024578"/>
                  <a:pt x="3198769" y="3041966"/>
                </a:cubicBezTo>
                <a:cubicBezTo>
                  <a:pt x="3306591" y="3080177"/>
                  <a:pt x="3424230" y="3108608"/>
                  <a:pt x="3518098" y="3181525"/>
                </a:cubicBezTo>
                <a:cubicBezTo>
                  <a:pt x="3405474" y="3173693"/>
                  <a:pt x="3319103" y="3133957"/>
                  <a:pt x="3214876" y="3136382"/>
                </a:cubicBezTo>
                <a:cubicBezTo>
                  <a:pt x="3309623" y="3201944"/>
                  <a:pt x="3428070" y="3237794"/>
                  <a:pt x="3540876" y="3280232"/>
                </a:cubicBezTo>
                <a:cubicBezTo>
                  <a:pt x="3572951" y="3292185"/>
                  <a:pt x="3605372" y="3298995"/>
                  <a:pt x="3614558" y="3332242"/>
                </a:cubicBezTo>
                <a:cubicBezTo>
                  <a:pt x="3632460" y="3396643"/>
                  <a:pt x="3676382" y="3446619"/>
                  <a:pt x="3765439" y="3465091"/>
                </a:cubicBezTo>
                <a:cubicBezTo>
                  <a:pt x="3766125" y="3465276"/>
                  <a:pt x="3762072" y="3475699"/>
                  <a:pt x="3759506" y="3482990"/>
                </a:cubicBezTo>
                <a:cubicBezTo>
                  <a:pt x="3706514" y="3491555"/>
                  <a:pt x="3662256" y="3457457"/>
                  <a:pt x="3594905" y="3478499"/>
                </a:cubicBezTo>
                <a:cubicBezTo>
                  <a:pt x="3663098" y="3523656"/>
                  <a:pt x="3720597" y="3564741"/>
                  <a:pt x="3814430" y="3578876"/>
                </a:cubicBezTo>
                <a:cubicBezTo>
                  <a:pt x="3889563" y="3590177"/>
                  <a:pt x="3981512" y="3590582"/>
                  <a:pt x="4039126" y="3649369"/>
                </a:cubicBezTo>
                <a:cubicBezTo>
                  <a:pt x="3977790" y="3669682"/>
                  <a:pt x="3930328" y="3659325"/>
                  <a:pt x="3883152" y="3653497"/>
                </a:cubicBezTo>
                <a:cubicBezTo>
                  <a:pt x="3810528" y="3644576"/>
                  <a:pt x="3739087" y="3633097"/>
                  <a:pt x="3666446" y="3623911"/>
                </a:cubicBezTo>
                <a:cubicBezTo>
                  <a:pt x="3638957" y="3620530"/>
                  <a:pt x="3608896" y="3619071"/>
                  <a:pt x="3593589" y="3653674"/>
                </a:cubicBezTo>
                <a:cubicBezTo>
                  <a:pt x="3684581" y="3649631"/>
                  <a:pt x="3741824" y="3686720"/>
                  <a:pt x="3801238" y="3720862"/>
                </a:cubicBezTo>
                <a:cubicBezTo>
                  <a:pt x="3834791" y="3740152"/>
                  <a:pt x="3862819" y="3767894"/>
                  <a:pt x="3919545" y="3749213"/>
                </a:cubicBezTo>
                <a:cubicBezTo>
                  <a:pt x="3949563" y="3739403"/>
                  <a:pt x="3970044" y="3754371"/>
                  <a:pt x="3968059" y="3776085"/>
                </a:cubicBezTo>
                <a:cubicBezTo>
                  <a:pt x="3961477" y="3852579"/>
                  <a:pt x="4033657" y="3870411"/>
                  <a:pt x="4107750" y="3875932"/>
                </a:cubicBezTo>
                <a:cubicBezTo>
                  <a:pt x="4247829" y="3886613"/>
                  <a:pt x="4367192" y="3936847"/>
                  <a:pt x="4504087" y="3955698"/>
                </a:cubicBezTo>
                <a:cubicBezTo>
                  <a:pt x="4637239" y="3973931"/>
                  <a:pt x="5630348" y="4013091"/>
                  <a:pt x="5880284" y="3998656"/>
                </a:cubicBezTo>
                <a:cubicBezTo>
                  <a:pt x="7409751" y="3910310"/>
                  <a:pt x="8457142" y="3018967"/>
                  <a:pt x="8461494" y="3007971"/>
                </a:cubicBezTo>
                <a:cubicBezTo>
                  <a:pt x="8481448" y="2956432"/>
                  <a:pt x="8537247" y="2928466"/>
                  <a:pt x="8587378" y="2896089"/>
                </a:cubicBezTo>
                <a:cubicBezTo>
                  <a:pt x="8631032" y="2867717"/>
                  <a:pt x="8677604" y="2837649"/>
                  <a:pt x="8693826" y="2796225"/>
                </a:cubicBezTo>
                <a:cubicBezTo>
                  <a:pt x="8715249" y="2741288"/>
                  <a:pt x="8647790" y="2792407"/>
                  <a:pt x="8633488" y="2774007"/>
                </a:cubicBezTo>
                <a:cubicBezTo>
                  <a:pt x="8658507" y="2743865"/>
                  <a:pt x="8698366" y="2714075"/>
                  <a:pt x="8707444" y="2682105"/>
                </a:cubicBezTo>
                <a:cubicBezTo>
                  <a:pt x="8739824" y="2566518"/>
                  <a:pt x="8819561" y="2475526"/>
                  <a:pt x="8942552" y="2397549"/>
                </a:cubicBezTo>
                <a:cubicBezTo>
                  <a:pt x="8977822" y="2375023"/>
                  <a:pt x="8999812" y="2339612"/>
                  <a:pt x="9049260" y="2328253"/>
                </a:cubicBezTo>
                <a:cubicBezTo>
                  <a:pt x="9159134" y="2303404"/>
                  <a:pt x="9118356" y="2218151"/>
                  <a:pt x="9174304" y="2171379"/>
                </a:cubicBezTo>
                <a:cubicBezTo>
                  <a:pt x="9179581" y="2166982"/>
                  <a:pt x="9181728" y="2117398"/>
                  <a:pt x="9182228" y="2067678"/>
                </a:cubicBezTo>
                <a:lnTo>
                  <a:pt x="9182278" y="2047313"/>
                </a:lnTo>
                <a:lnTo>
                  <a:pt x="9184334" y="2047686"/>
                </a:lnTo>
                <a:cubicBezTo>
                  <a:pt x="9192950" y="2042242"/>
                  <a:pt x="9192359" y="2022485"/>
                  <a:pt x="9185124" y="1997142"/>
                </a:cubicBezTo>
                <a:lnTo>
                  <a:pt x="9181592" y="1987782"/>
                </a:lnTo>
                <a:lnTo>
                  <a:pt x="9181190" y="1974586"/>
                </a:lnTo>
                <a:cubicBezTo>
                  <a:pt x="9180902" y="1968441"/>
                  <a:pt x="9180584" y="1964399"/>
                  <a:pt x="9180252" y="1963164"/>
                </a:cubicBezTo>
                <a:cubicBezTo>
                  <a:pt x="9179760" y="1961378"/>
                  <a:pt x="9179284" y="1962333"/>
                  <a:pt x="9178804" y="1965349"/>
                </a:cubicBezTo>
                <a:lnTo>
                  <a:pt x="9177606" y="1977215"/>
                </a:lnTo>
                <a:lnTo>
                  <a:pt x="9169614" y="1956030"/>
                </a:lnTo>
                <a:cubicBezTo>
                  <a:pt x="9143144" y="1898537"/>
                  <a:pt x="9095234" y="1836160"/>
                  <a:pt x="9046406" y="1838718"/>
                </a:cubicBezTo>
                <a:cubicBezTo>
                  <a:pt x="9077129" y="1760642"/>
                  <a:pt x="9077129" y="1760642"/>
                  <a:pt x="8960873" y="1764524"/>
                </a:cubicBezTo>
                <a:cubicBezTo>
                  <a:pt x="9002330" y="1712259"/>
                  <a:pt x="9001568" y="1700272"/>
                  <a:pt x="8946755" y="1690806"/>
                </a:cubicBezTo>
                <a:cubicBezTo>
                  <a:pt x="8893980" y="1681628"/>
                  <a:pt x="8836186" y="1683529"/>
                  <a:pt x="8786897" y="1665607"/>
                </a:cubicBezTo>
                <a:cubicBezTo>
                  <a:pt x="8827191" y="1600331"/>
                  <a:pt x="8835148" y="1529576"/>
                  <a:pt x="8924505" y="1489227"/>
                </a:cubicBezTo>
                <a:cubicBezTo>
                  <a:pt x="8938584" y="1482958"/>
                  <a:pt x="8947122" y="1463671"/>
                  <a:pt x="8937122" y="1454681"/>
                </a:cubicBezTo>
                <a:cubicBezTo>
                  <a:pt x="8901654" y="1421129"/>
                  <a:pt x="8944526" y="1343460"/>
                  <a:pt x="8841119" y="1348202"/>
                </a:cubicBezTo>
                <a:cubicBezTo>
                  <a:pt x="8828354" y="1348673"/>
                  <a:pt x="8816185" y="1342631"/>
                  <a:pt x="8825548" y="1331028"/>
                </a:cubicBezTo>
                <a:cubicBezTo>
                  <a:pt x="8857711" y="1291432"/>
                  <a:pt x="8816096" y="1298887"/>
                  <a:pt x="8790413" y="1297436"/>
                </a:cubicBezTo>
                <a:cubicBezTo>
                  <a:pt x="8759333" y="1295832"/>
                  <a:pt x="8725565" y="1315490"/>
                  <a:pt x="8695944" y="1299752"/>
                </a:cubicBezTo>
                <a:cubicBezTo>
                  <a:pt x="8701338" y="1278697"/>
                  <a:pt x="8726082" y="1275968"/>
                  <a:pt x="8743050" y="1267471"/>
                </a:cubicBezTo>
                <a:cubicBezTo>
                  <a:pt x="8792636" y="1242406"/>
                  <a:pt x="8832648" y="1215014"/>
                  <a:pt x="8831902" y="1166250"/>
                </a:cubicBezTo>
                <a:cubicBezTo>
                  <a:pt x="8831416" y="1126849"/>
                  <a:pt x="8834560" y="1091573"/>
                  <a:pt x="8763628" y="1088084"/>
                </a:cubicBezTo>
                <a:cubicBezTo>
                  <a:pt x="8752484" y="1087556"/>
                  <a:pt x="8746480" y="1083182"/>
                  <a:pt x="8744052" y="1076766"/>
                </a:cubicBezTo>
                <a:cubicBezTo>
                  <a:pt x="8751664" y="1069402"/>
                  <a:pt x="8758926" y="1061811"/>
                  <a:pt x="8767977" y="1055883"/>
                </a:cubicBezTo>
                <a:cubicBezTo>
                  <a:pt x="8798386" y="1036363"/>
                  <a:pt x="8807604" y="1011893"/>
                  <a:pt x="8815418" y="986519"/>
                </a:cubicBezTo>
                <a:cubicBezTo>
                  <a:pt x="8820450" y="970342"/>
                  <a:pt x="8826500" y="954308"/>
                  <a:pt x="8839356" y="939330"/>
                </a:cubicBezTo>
                <a:cubicBezTo>
                  <a:pt x="8847184" y="930060"/>
                  <a:pt x="8857152" y="922680"/>
                  <a:pt x="8869964" y="917639"/>
                </a:cubicBezTo>
                <a:cubicBezTo>
                  <a:pt x="8881119" y="913066"/>
                  <a:pt x="8884190" y="908399"/>
                  <a:pt x="8876013" y="901606"/>
                </a:cubicBezTo>
                <a:cubicBezTo>
                  <a:pt x="8852888" y="882126"/>
                  <a:pt x="8842659" y="858937"/>
                  <a:pt x="8855230" y="828963"/>
                </a:cubicBezTo>
                <a:cubicBezTo>
                  <a:pt x="8859032" y="819911"/>
                  <a:pt x="8855550" y="812818"/>
                  <a:pt x="8844988" y="810876"/>
                </a:cubicBezTo>
                <a:cubicBezTo>
                  <a:pt x="8801020" y="802512"/>
                  <a:pt x="8788328" y="772374"/>
                  <a:pt x="8768255" y="747963"/>
                </a:cubicBezTo>
                <a:cubicBezTo>
                  <a:pt x="8739786" y="713294"/>
                  <a:pt x="8713605" y="677543"/>
                  <a:pt x="8692953" y="638707"/>
                </a:cubicBezTo>
                <a:cubicBezTo>
                  <a:pt x="8680700" y="615495"/>
                  <a:pt x="8668800" y="592509"/>
                  <a:pt x="8674423" y="564449"/>
                </a:cubicBezTo>
                <a:cubicBezTo>
                  <a:pt x="8675670" y="557588"/>
                  <a:pt x="8672308" y="552358"/>
                  <a:pt x="8667642" y="547822"/>
                </a:cubicBezTo>
                <a:cubicBezTo>
                  <a:pt x="8647856" y="527939"/>
                  <a:pt x="8648704" y="504214"/>
                  <a:pt x="8661198" y="478275"/>
                </a:cubicBezTo>
                <a:cubicBezTo>
                  <a:pt x="8668953" y="462573"/>
                  <a:pt x="8667832" y="460828"/>
                  <a:pt x="8645813" y="464032"/>
                </a:cubicBezTo>
                <a:cubicBezTo>
                  <a:pt x="8601088" y="470255"/>
                  <a:pt x="8556732" y="476969"/>
                  <a:pt x="8512338" y="477784"/>
                </a:cubicBezTo>
                <a:cubicBezTo>
                  <a:pt x="8462562" y="478712"/>
                  <a:pt x="8445778" y="468934"/>
                  <a:pt x="8481050" y="430572"/>
                </a:cubicBezTo>
                <a:cubicBezTo>
                  <a:pt x="8488612" y="422408"/>
                  <a:pt x="8495122" y="413567"/>
                  <a:pt x="8498220" y="404064"/>
                </a:cubicBezTo>
                <a:cubicBezTo>
                  <a:pt x="8500436" y="396549"/>
                  <a:pt x="8497776" y="391771"/>
                  <a:pt x="8489536" y="389280"/>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object 2"/>
          <p:cNvSpPr txBox="1">
            <a:spLocks noGrp="1"/>
          </p:cNvSpPr>
          <p:nvPr>
            <p:ph type="title"/>
          </p:nvPr>
        </p:nvSpPr>
        <p:spPr>
          <a:xfrm>
            <a:off x="1524000" y="4063296"/>
            <a:ext cx="9144000" cy="1152663"/>
          </a:xfrm>
          <a:prstGeom prst="rect">
            <a:avLst/>
          </a:prstGeom>
        </p:spPr>
        <p:txBody>
          <a:bodyPr vert="horz" lIns="91440" tIns="45720" rIns="91440" bIns="45720" rtlCol="0" anchor="ctr">
            <a:normAutofit/>
          </a:bodyPr>
          <a:lstStyle/>
          <a:p>
            <a:pPr marL="12700" marR="5080" algn="ctr"/>
            <a:r>
              <a:rPr lang="en-US" b="1" kern="1200" dirty="0">
                <a:solidFill>
                  <a:schemeClr val="tx1"/>
                </a:solidFill>
                <a:latin typeface="+mj-lt"/>
                <a:ea typeface="+mj-ea"/>
                <a:cs typeface="+mj-cs"/>
              </a:rPr>
              <a:t>This is a teamwork effort !</a:t>
            </a:r>
          </a:p>
        </p:txBody>
      </p:sp>
      <p:pic>
        <p:nvPicPr>
          <p:cNvPr id="5" name="Picture 4">
            <a:extLst>
              <a:ext uri="{FF2B5EF4-FFF2-40B4-BE49-F238E27FC236}">
                <a16:creationId xmlns:a16="http://schemas.microsoft.com/office/drawing/2014/main" id="{D328EED0-D8C0-D199-1AB9-4702C2E688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6695" y="2057400"/>
            <a:ext cx="4938610" cy="4568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hat is energy saving and how can we contribute? | Repsol">
            <a:extLst>
              <a:ext uri="{FF2B5EF4-FFF2-40B4-BE49-F238E27FC236}">
                <a16:creationId xmlns:a16="http://schemas.microsoft.com/office/drawing/2014/main" id="{B531BDC3-2E4F-2E3B-5DEC-6646183F506C}"/>
              </a:ext>
            </a:extLst>
          </p:cNvPr>
          <p:cNvPicPr>
            <a:picLocks noChangeAspect="1" noChangeArrowheads="1"/>
          </p:cNvPicPr>
          <p:nvPr/>
        </p:nvPicPr>
        <p:blipFill rotWithShape="1">
          <a:blip r:embed="rId2">
            <a:alphaModFix amt="31000"/>
            <a:extLst>
              <a:ext uri="{28A0092B-C50C-407E-A947-70E740481C1C}">
                <a14:useLocalDpi xmlns:a14="http://schemas.microsoft.com/office/drawing/2010/main" val="0"/>
              </a:ext>
            </a:extLst>
          </a:blip>
          <a:srcRect b="3125"/>
          <a:stretch/>
        </p:blipFill>
        <p:spPr bwMode="auto">
          <a:xfrm>
            <a:off x="0" y="-200025"/>
            <a:ext cx="12192000" cy="7086600"/>
          </a:xfrm>
          <a:prstGeom prst="rect">
            <a:avLst/>
          </a:prstGeom>
          <a:noFill/>
          <a:extLst>
            <a:ext uri="{909E8E84-426E-40DD-AFC4-6F175D3DCCD1}">
              <a14:hiddenFill xmlns:a14="http://schemas.microsoft.com/office/drawing/2010/main">
                <a:solidFill>
                  <a:srgbClr val="FFFFFF"/>
                </a:solidFill>
              </a14:hiddenFill>
            </a:ext>
          </a:extLst>
        </p:spPr>
      </p:pic>
      <p:sp>
        <p:nvSpPr>
          <p:cNvPr id="25" name="object 25"/>
          <p:cNvSpPr txBox="1">
            <a:spLocks noGrp="1"/>
          </p:cNvSpPr>
          <p:nvPr>
            <p:ph type="title"/>
          </p:nvPr>
        </p:nvSpPr>
        <p:spPr>
          <a:xfrm>
            <a:off x="1540040" y="104880"/>
            <a:ext cx="6562814" cy="456663"/>
          </a:xfrm>
          <a:prstGeom prst="rect">
            <a:avLst/>
          </a:prstGeom>
        </p:spPr>
        <p:txBody>
          <a:bodyPr vert="horz" wrap="square" lIns="0" tIns="13335" rIns="0" bIns="0" rtlCol="0" anchor="t">
            <a:spAutoFit/>
          </a:bodyPr>
          <a:lstStyle/>
          <a:p>
            <a:pPr marL="12700">
              <a:spcBef>
                <a:spcPts val="105"/>
              </a:spcBef>
            </a:pPr>
            <a:r>
              <a:rPr sz="3200" b="1" spc="-95" dirty="0">
                <a:effectLst>
                  <a:outerShdw blurRad="38100" dist="38100" dir="2700000" algn="tl">
                    <a:srgbClr val="000000">
                      <a:alpha val="43137"/>
                    </a:srgbClr>
                  </a:outerShdw>
                </a:effectLst>
                <a:latin typeface="Hero" panose="00000500000000000000" pitchFamily="2" charset="0"/>
                <a:cs typeface="Verdana"/>
              </a:rPr>
              <a:t>Electricity </a:t>
            </a:r>
            <a:r>
              <a:rPr sz="3200" b="1" spc="-185" dirty="0">
                <a:effectLst>
                  <a:outerShdw blurRad="38100" dist="38100" dir="2700000" algn="tl">
                    <a:srgbClr val="000000">
                      <a:alpha val="43137"/>
                    </a:srgbClr>
                  </a:outerShdw>
                </a:effectLst>
                <a:latin typeface="Hero" panose="00000500000000000000" pitchFamily="2" charset="0"/>
                <a:cs typeface="Verdana"/>
              </a:rPr>
              <a:t>(kWh </a:t>
            </a:r>
            <a:r>
              <a:rPr sz="3200" b="1" spc="-15" dirty="0">
                <a:effectLst>
                  <a:outerShdw blurRad="38100" dist="38100" dir="2700000" algn="tl">
                    <a:srgbClr val="000000">
                      <a:alpha val="43137"/>
                    </a:srgbClr>
                  </a:outerShdw>
                </a:effectLst>
                <a:latin typeface="Hero" panose="00000500000000000000" pitchFamily="2" charset="0"/>
                <a:cs typeface="Verdana"/>
              </a:rPr>
              <a:t>per</a:t>
            </a:r>
            <a:r>
              <a:rPr lang="en-US" sz="3200" b="1" spc="-15" dirty="0">
                <a:effectLst>
                  <a:outerShdw blurRad="38100" dist="38100" dir="2700000" algn="tl">
                    <a:srgbClr val="000000">
                      <a:alpha val="43137"/>
                    </a:srgbClr>
                  </a:outerShdw>
                </a:effectLst>
                <a:latin typeface="Hero" panose="00000500000000000000" pitchFamily="2" charset="0"/>
                <a:cs typeface="Verdana"/>
              </a:rPr>
              <a:t> guest night) </a:t>
            </a:r>
            <a:endParaRPr sz="3200" b="1" dirty="0">
              <a:effectLst>
                <a:outerShdw blurRad="38100" dist="38100" dir="2700000" algn="tl">
                  <a:srgbClr val="000000">
                    <a:alpha val="43137"/>
                  </a:srgbClr>
                </a:outerShdw>
              </a:effectLst>
              <a:latin typeface="Hero" panose="00000500000000000000" pitchFamily="2" charset="0"/>
              <a:cs typeface="Verdana"/>
            </a:endParaRPr>
          </a:p>
        </p:txBody>
      </p:sp>
      <p:pic>
        <p:nvPicPr>
          <p:cNvPr id="4100" name="Picture 4" descr="Image result for electricity logo"/>
          <p:cNvPicPr>
            <a:picLocks noChangeAspect="1" noChangeArrowheads="1"/>
          </p:cNvPicPr>
          <p:nvPr/>
        </p:nvPicPr>
        <p:blipFill rotWithShape="1">
          <a:blip r:embed="rId3">
            <a:extLst>
              <a:ext uri="{28A0092B-C50C-407E-A947-70E740481C1C}">
                <a14:useLocalDpi xmlns:a14="http://schemas.microsoft.com/office/drawing/2010/main" val="0"/>
              </a:ext>
            </a:extLst>
          </a:blip>
          <a:srcRect l="3017" t="12682" r="68042" b="17986"/>
          <a:stretch/>
        </p:blipFill>
        <p:spPr bwMode="auto">
          <a:xfrm>
            <a:off x="1507430" y="1707094"/>
            <a:ext cx="1327336" cy="1192438"/>
          </a:xfrm>
          <a:prstGeom prst="rect">
            <a:avLst/>
          </a:prstGeom>
          <a:solidFill>
            <a:schemeClr val="bg1">
              <a:alpha val="80000"/>
            </a:schemeClr>
          </a:solidFill>
          <a:effectLst>
            <a:outerShdw blurRad="50800" dist="38100" dir="2700000" algn="tl" rotWithShape="0">
              <a:prstClr val="black">
                <a:alpha val="40000"/>
              </a:prstClr>
            </a:outerShdw>
          </a:effectLst>
        </p:spPr>
      </p:pic>
      <p:graphicFrame>
        <p:nvGraphicFramePr>
          <p:cNvPr id="61" name="Chart 60"/>
          <p:cNvGraphicFramePr>
            <a:graphicFrameLocks/>
          </p:cNvGraphicFramePr>
          <p:nvPr>
            <p:extLst>
              <p:ext uri="{D42A27DB-BD31-4B8C-83A1-F6EECF244321}">
                <p14:modId xmlns:p14="http://schemas.microsoft.com/office/powerpoint/2010/main" val="2409093363"/>
              </p:ext>
            </p:extLst>
          </p:nvPr>
        </p:nvGraphicFramePr>
        <p:xfrm>
          <a:off x="2510394" y="3048559"/>
          <a:ext cx="6633357" cy="2911150"/>
        </p:xfrm>
        <a:graphic>
          <a:graphicData uri="http://schemas.openxmlformats.org/drawingml/2006/chart">
            <c:chart xmlns:c="http://schemas.openxmlformats.org/drawingml/2006/chart" xmlns:r="http://schemas.openxmlformats.org/officeDocument/2006/relationships" r:id="rId4"/>
          </a:graphicData>
        </a:graphic>
      </p:graphicFrame>
      <p:grpSp>
        <p:nvGrpSpPr>
          <p:cNvPr id="3" name="Group 2">
            <a:extLst>
              <a:ext uri="{FF2B5EF4-FFF2-40B4-BE49-F238E27FC236}">
                <a16:creationId xmlns:a16="http://schemas.microsoft.com/office/drawing/2014/main" id="{BA828410-EFEE-D429-C36F-BB0FCF65B109}"/>
              </a:ext>
            </a:extLst>
          </p:cNvPr>
          <p:cNvGrpSpPr/>
          <p:nvPr/>
        </p:nvGrpSpPr>
        <p:grpSpPr>
          <a:xfrm>
            <a:off x="2901364" y="1749515"/>
            <a:ext cx="1371600" cy="1063976"/>
            <a:chOff x="1857375" y="2526157"/>
            <a:chExt cx="1929130" cy="1786255"/>
          </a:xfrm>
        </p:grpSpPr>
        <p:sp>
          <p:nvSpPr>
            <p:cNvPr id="4" name="object 8">
              <a:extLst>
                <a:ext uri="{FF2B5EF4-FFF2-40B4-BE49-F238E27FC236}">
                  <a16:creationId xmlns:a16="http://schemas.microsoft.com/office/drawing/2014/main" id="{BA7A0C72-6AE3-29F2-84F3-06CE525477AE}"/>
                </a:ext>
              </a:extLst>
            </p:cNvPr>
            <p:cNvSpPr/>
            <p:nvPr/>
          </p:nvSpPr>
          <p:spPr>
            <a:xfrm>
              <a:off x="1857375" y="2526157"/>
              <a:ext cx="1929130" cy="1786255"/>
            </a:xfrm>
            <a:custGeom>
              <a:avLst/>
              <a:gdLst/>
              <a:ahLst/>
              <a:cxnLst/>
              <a:rect l="l" t="t" r="r" b="b"/>
              <a:pathLst>
                <a:path w="1929129" h="1786254">
                  <a:moveTo>
                    <a:pt x="55752" y="446404"/>
                  </a:moveTo>
                  <a:lnTo>
                    <a:pt x="0" y="446404"/>
                  </a:lnTo>
                  <a:lnTo>
                    <a:pt x="0" y="1339468"/>
                  </a:lnTo>
                  <a:lnTo>
                    <a:pt x="55752" y="1339468"/>
                  </a:lnTo>
                  <a:lnTo>
                    <a:pt x="55752" y="446404"/>
                  </a:lnTo>
                  <a:close/>
                </a:path>
                <a:path w="1929129" h="1786254">
                  <a:moveTo>
                    <a:pt x="223266" y="446404"/>
                  </a:moveTo>
                  <a:lnTo>
                    <a:pt x="111632" y="446404"/>
                  </a:lnTo>
                  <a:lnTo>
                    <a:pt x="111632" y="1339468"/>
                  </a:lnTo>
                  <a:lnTo>
                    <a:pt x="223266" y="1339468"/>
                  </a:lnTo>
                  <a:lnTo>
                    <a:pt x="223266" y="446404"/>
                  </a:lnTo>
                  <a:close/>
                </a:path>
                <a:path w="1929129" h="1786254">
                  <a:moveTo>
                    <a:pt x="1035812" y="0"/>
                  </a:moveTo>
                  <a:lnTo>
                    <a:pt x="1035812" y="446404"/>
                  </a:lnTo>
                  <a:lnTo>
                    <a:pt x="279019" y="446404"/>
                  </a:lnTo>
                  <a:lnTo>
                    <a:pt x="279019" y="1339468"/>
                  </a:lnTo>
                  <a:lnTo>
                    <a:pt x="1035812" y="1339468"/>
                  </a:lnTo>
                  <a:lnTo>
                    <a:pt x="1035812" y="1785873"/>
                  </a:lnTo>
                  <a:lnTo>
                    <a:pt x="1928749" y="892937"/>
                  </a:lnTo>
                  <a:lnTo>
                    <a:pt x="1035812" y="0"/>
                  </a:lnTo>
                  <a:close/>
                </a:path>
              </a:pathLst>
            </a:custGeom>
            <a:solidFill>
              <a:srgbClr val="1F487C"/>
            </a:solidFill>
          </p:spPr>
          <p:txBody>
            <a:bodyPr wrap="square" lIns="0" tIns="0" rIns="0" bIns="0" rtlCol="0"/>
            <a:lstStyle/>
            <a:p>
              <a:endParaRPr/>
            </a:p>
          </p:txBody>
        </p:sp>
        <p:sp>
          <p:nvSpPr>
            <p:cNvPr id="5" name="object 9">
              <a:extLst>
                <a:ext uri="{FF2B5EF4-FFF2-40B4-BE49-F238E27FC236}">
                  <a16:creationId xmlns:a16="http://schemas.microsoft.com/office/drawing/2014/main" id="{6FBF4791-BEBA-0EE2-D880-1B8644D5DDC4}"/>
                </a:ext>
              </a:extLst>
            </p:cNvPr>
            <p:cNvSpPr/>
            <p:nvPr/>
          </p:nvSpPr>
          <p:spPr>
            <a:xfrm>
              <a:off x="1857375" y="2972561"/>
              <a:ext cx="55880" cy="893444"/>
            </a:xfrm>
            <a:custGeom>
              <a:avLst/>
              <a:gdLst/>
              <a:ahLst/>
              <a:cxnLst/>
              <a:rect l="l" t="t" r="r" b="b"/>
              <a:pathLst>
                <a:path w="55880" h="893445">
                  <a:moveTo>
                    <a:pt x="0" y="0"/>
                  </a:moveTo>
                  <a:lnTo>
                    <a:pt x="55752" y="0"/>
                  </a:lnTo>
                  <a:lnTo>
                    <a:pt x="55752" y="893063"/>
                  </a:lnTo>
                  <a:lnTo>
                    <a:pt x="0" y="893063"/>
                  </a:lnTo>
                  <a:lnTo>
                    <a:pt x="0" y="0"/>
                  </a:lnTo>
                  <a:close/>
                </a:path>
              </a:pathLst>
            </a:custGeom>
            <a:ln w="25400">
              <a:solidFill>
                <a:srgbClr val="0D0D0D"/>
              </a:solidFill>
            </a:ln>
          </p:spPr>
          <p:txBody>
            <a:bodyPr wrap="square" lIns="0" tIns="0" rIns="0" bIns="0" rtlCol="0"/>
            <a:lstStyle/>
            <a:p>
              <a:endParaRPr/>
            </a:p>
          </p:txBody>
        </p:sp>
        <p:sp>
          <p:nvSpPr>
            <p:cNvPr id="6" name="object 10">
              <a:extLst>
                <a:ext uri="{FF2B5EF4-FFF2-40B4-BE49-F238E27FC236}">
                  <a16:creationId xmlns:a16="http://schemas.microsoft.com/office/drawing/2014/main" id="{F006B21A-BB4E-9E50-D1BB-9EF323173B5F}"/>
                </a:ext>
              </a:extLst>
            </p:cNvPr>
            <p:cNvSpPr/>
            <p:nvPr/>
          </p:nvSpPr>
          <p:spPr>
            <a:xfrm>
              <a:off x="1969007" y="2972561"/>
              <a:ext cx="111760" cy="893444"/>
            </a:xfrm>
            <a:custGeom>
              <a:avLst/>
              <a:gdLst/>
              <a:ahLst/>
              <a:cxnLst/>
              <a:rect l="l" t="t" r="r" b="b"/>
              <a:pathLst>
                <a:path w="111760" h="893445">
                  <a:moveTo>
                    <a:pt x="0" y="0"/>
                  </a:moveTo>
                  <a:lnTo>
                    <a:pt x="111633" y="0"/>
                  </a:lnTo>
                  <a:lnTo>
                    <a:pt x="111633" y="893063"/>
                  </a:lnTo>
                  <a:lnTo>
                    <a:pt x="0" y="893063"/>
                  </a:lnTo>
                  <a:lnTo>
                    <a:pt x="0" y="0"/>
                  </a:lnTo>
                  <a:close/>
                </a:path>
              </a:pathLst>
            </a:custGeom>
            <a:ln w="25400">
              <a:solidFill>
                <a:srgbClr val="0D0D0D"/>
              </a:solidFill>
            </a:ln>
          </p:spPr>
          <p:txBody>
            <a:bodyPr wrap="square" lIns="0" tIns="0" rIns="0" bIns="0" rtlCol="0"/>
            <a:lstStyle/>
            <a:p>
              <a:endParaRPr/>
            </a:p>
          </p:txBody>
        </p:sp>
        <p:sp>
          <p:nvSpPr>
            <p:cNvPr id="7" name="object 11">
              <a:extLst>
                <a:ext uri="{FF2B5EF4-FFF2-40B4-BE49-F238E27FC236}">
                  <a16:creationId xmlns:a16="http://schemas.microsoft.com/office/drawing/2014/main" id="{910015E1-4363-A388-2DC0-209F0CB673B1}"/>
                </a:ext>
              </a:extLst>
            </p:cNvPr>
            <p:cNvSpPr/>
            <p:nvPr/>
          </p:nvSpPr>
          <p:spPr>
            <a:xfrm>
              <a:off x="2136394" y="2526157"/>
              <a:ext cx="1649730" cy="1786255"/>
            </a:xfrm>
            <a:custGeom>
              <a:avLst/>
              <a:gdLst/>
              <a:ahLst/>
              <a:cxnLst/>
              <a:rect l="l" t="t" r="r" b="b"/>
              <a:pathLst>
                <a:path w="1649729" h="1786254">
                  <a:moveTo>
                    <a:pt x="0" y="446404"/>
                  </a:moveTo>
                  <a:lnTo>
                    <a:pt x="756793" y="446404"/>
                  </a:lnTo>
                  <a:lnTo>
                    <a:pt x="756793" y="0"/>
                  </a:lnTo>
                  <a:lnTo>
                    <a:pt x="1649730" y="892937"/>
                  </a:lnTo>
                  <a:lnTo>
                    <a:pt x="756793" y="1785873"/>
                  </a:lnTo>
                  <a:lnTo>
                    <a:pt x="756793" y="1339468"/>
                  </a:lnTo>
                  <a:lnTo>
                    <a:pt x="0" y="1339468"/>
                  </a:lnTo>
                  <a:lnTo>
                    <a:pt x="0" y="446404"/>
                  </a:lnTo>
                  <a:close/>
                </a:path>
              </a:pathLst>
            </a:custGeom>
            <a:ln w="25400">
              <a:solidFill>
                <a:srgbClr val="0D0D0D"/>
              </a:solidFill>
            </a:ln>
          </p:spPr>
          <p:txBody>
            <a:bodyPr wrap="square" lIns="0" tIns="0" rIns="0" bIns="0" rtlCol="0"/>
            <a:lstStyle/>
            <a:p>
              <a:endParaRPr/>
            </a:p>
          </p:txBody>
        </p:sp>
      </p:grpSp>
      <p:sp>
        <p:nvSpPr>
          <p:cNvPr id="16" name="object 12">
            <a:extLst>
              <a:ext uri="{FF2B5EF4-FFF2-40B4-BE49-F238E27FC236}">
                <a16:creationId xmlns:a16="http://schemas.microsoft.com/office/drawing/2014/main" id="{7907B005-36EF-CF26-8B15-F5A64456666D}"/>
              </a:ext>
            </a:extLst>
          </p:cNvPr>
          <p:cNvSpPr txBox="1"/>
          <p:nvPr/>
        </p:nvSpPr>
        <p:spPr>
          <a:xfrm>
            <a:off x="3178652" y="2032611"/>
            <a:ext cx="956191" cy="444352"/>
          </a:xfrm>
          <a:prstGeom prst="rect">
            <a:avLst/>
          </a:prstGeom>
        </p:spPr>
        <p:txBody>
          <a:bodyPr vert="horz" wrap="square" lIns="0" tIns="13335" rIns="0" bIns="0" rtlCol="0">
            <a:spAutoFit/>
          </a:bodyPr>
          <a:lstStyle/>
          <a:p>
            <a:pPr marL="12700">
              <a:spcBef>
                <a:spcPts val="105"/>
              </a:spcBef>
            </a:pPr>
            <a:r>
              <a:rPr lang="en-GB" sz="2800" spc="-265">
                <a:solidFill>
                  <a:srgbClr val="FFFFFF"/>
                </a:solidFill>
                <a:latin typeface="Verdana"/>
                <a:cs typeface="Verdana"/>
              </a:rPr>
              <a:t>2023</a:t>
            </a:r>
            <a:endParaRPr sz="2800" dirty="0">
              <a:latin typeface="Verdana"/>
              <a:cs typeface="Verdana"/>
            </a:endParaRPr>
          </a:p>
        </p:txBody>
      </p:sp>
      <p:grpSp>
        <p:nvGrpSpPr>
          <p:cNvPr id="17" name="Group 16">
            <a:extLst>
              <a:ext uri="{FF2B5EF4-FFF2-40B4-BE49-F238E27FC236}">
                <a16:creationId xmlns:a16="http://schemas.microsoft.com/office/drawing/2014/main" id="{9E6C42D2-FA39-3A2F-2D19-AF1C0ED8052E}"/>
              </a:ext>
            </a:extLst>
          </p:cNvPr>
          <p:cNvGrpSpPr/>
          <p:nvPr/>
        </p:nvGrpSpPr>
        <p:grpSpPr>
          <a:xfrm>
            <a:off x="4288307" y="1706147"/>
            <a:ext cx="1097280" cy="1097280"/>
            <a:chOff x="3079484" y="2629037"/>
            <a:chExt cx="1571625" cy="1571625"/>
          </a:xfrm>
        </p:grpSpPr>
        <p:sp>
          <p:nvSpPr>
            <p:cNvPr id="28" name="object 13">
              <a:extLst>
                <a:ext uri="{FF2B5EF4-FFF2-40B4-BE49-F238E27FC236}">
                  <a16:creationId xmlns:a16="http://schemas.microsoft.com/office/drawing/2014/main" id="{B7DC29A6-4D22-C353-B47F-8FAB796BFF65}"/>
                </a:ext>
              </a:extLst>
            </p:cNvPr>
            <p:cNvSpPr/>
            <p:nvPr/>
          </p:nvSpPr>
          <p:spPr>
            <a:xfrm>
              <a:off x="3079484" y="2629037"/>
              <a:ext cx="1571625" cy="1571625"/>
            </a:xfrm>
            <a:custGeom>
              <a:avLst/>
              <a:gdLst/>
              <a:ahLst/>
              <a:cxnLst/>
              <a:rect l="l" t="t" r="r" b="b"/>
              <a:pathLst>
                <a:path w="1571625" h="1571625">
                  <a:moveTo>
                    <a:pt x="785876" y="0"/>
                  </a:moveTo>
                  <a:lnTo>
                    <a:pt x="737996" y="1434"/>
                  </a:lnTo>
                  <a:lnTo>
                    <a:pt x="690876" y="5683"/>
                  </a:lnTo>
                  <a:lnTo>
                    <a:pt x="644598" y="12663"/>
                  </a:lnTo>
                  <a:lnTo>
                    <a:pt x="599243" y="22293"/>
                  </a:lnTo>
                  <a:lnTo>
                    <a:pt x="554895" y="34491"/>
                  </a:lnTo>
                  <a:lnTo>
                    <a:pt x="511634" y="49174"/>
                  </a:lnTo>
                  <a:lnTo>
                    <a:pt x="469544" y="66259"/>
                  </a:lnTo>
                  <a:lnTo>
                    <a:pt x="428706" y="85665"/>
                  </a:lnTo>
                  <a:lnTo>
                    <a:pt x="389203" y="107310"/>
                  </a:lnTo>
                  <a:lnTo>
                    <a:pt x="351116" y="131110"/>
                  </a:lnTo>
                  <a:lnTo>
                    <a:pt x="314528" y="156984"/>
                  </a:lnTo>
                  <a:lnTo>
                    <a:pt x="279521" y="184850"/>
                  </a:lnTo>
                  <a:lnTo>
                    <a:pt x="246178" y="214625"/>
                  </a:lnTo>
                  <a:lnTo>
                    <a:pt x="214579" y="246227"/>
                  </a:lnTo>
                  <a:lnTo>
                    <a:pt x="184808" y="279574"/>
                  </a:lnTo>
                  <a:lnTo>
                    <a:pt x="156947" y="314583"/>
                  </a:lnTo>
                  <a:lnTo>
                    <a:pt x="131077" y="351172"/>
                  </a:lnTo>
                  <a:lnTo>
                    <a:pt x="107282" y="389259"/>
                  </a:lnTo>
                  <a:lnTo>
                    <a:pt x="85642" y="428762"/>
                  </a:lnTo>
                  <a:lnTo>
                    <a:pt x="66240" y="469598"/>
                  </a:lnTo>
                  <a:lnTo>
                    <a:pt x="49159" y="511685"/>
                  </a:lnTo>
                  <a:lnTo>
                    <a:pt x="34480" y="554942"/>
                  </a:lnTo>
                  <a:lnTo>
                    <a:pt x="22286" y="599284"/>
                  </a:lnTo>
                  <a:lnTo>
                    <a:pt x="12659" y="644631"/>
                  </a:lnTo>
                  <a:lnTo>
                    <a:pt x="5681" y="690900"/>
                  </a:lnTo>
                  <a:lnTo>
                    <a:pt x="1434" y="738009"/>
                  </a:lnTo>
                  <a:lnTo>
                    <a:pt x="0" y="785876"/>
                  </a:lnTo>
                  <a:lnTo>
                    <a:pt x="1434" y="833741"/>
                  </a:lnTo>
                  <a:lnTo>
                    <a:pt x="5681" y="880849"/>
                  </a:lnTo>
                  <a:lnTo>
                    <a:pt x="12659" y="927115"/>
                  </a:lnTo>
                  <a:lnTo>
                    <a:pt x="22286" y="972459"/>
                  </a:lnTo>
                  <a:lnTo>
                    <a:pt x="34480" y="1016798"/>
                  </a:lnTo>
                  <a:lnTo>
                    <a:pt x="49159" y="1060050"/>
                  </a:lnTo>
                  <a:lnTo>
                    <a:pt x="66240" y="1102132"/>
                  </a:lnTo>
                  <a:lnTo>
                    <a:pt x="85642" y="1142962"/>
                  </a:lnTo>
                  <a:lnTo>
                    <a:pt x="107282" y="1182459"/>
                  </a:lnTo>
                  <a:lnTo>
                    <a:pt x="131077" y="1220540"/>
                  </a:lnTo>
                  <a:lnTo>
                    <a:pt x="156947" y="1257122"/>
                  </a:lnTo>
                  <a:lnTo>
                    <a:pt x="184808" y="1292124"/>
                  </a:lnTo>
                  <a:lnTo>
                    <a:pt x="214579" y="1325464"/>
                  </a:lnTo>
                  <a:lnTo>
                    <a:pt x="246178" y="1357059"/>
                  </a:lnTo>
                  <a:lnTo>
                    <a:pt x="279521" y="1386827"/>
                  </a:lnTo>
                  <a:lnTo>
                    <a:pt x="314528" y="1414686"/>
                  </a:lnTo>
                  <a:lnTo>
                    <a:pt x="351116" y="1440553"/>
                  </a:lnTo>
                  <a:lnTo>
                    <a:pt x="389203" y="1464347"/>
                  </a:lnTo>
                  <a:lnTo>
                    <a:pt x="428706" y="1485985"/>
                  </a:lnTo>
                  <a:lnTo>
                    <a:pt x="469544" y="1505386"/>
                  </a:lnTo>
                  <a:lnTo>
                    <a:pt x="511634" y="1522466"/>
                  </a:lnTo>
                  <a:lnTo>
                    <a:pt x="554895" y="1537144"/>
                  </a:lnTo>
                  <a:lnTo>
                    <a:pt x="599243" y="1549338"/>
                  </a:lnTo>
                  <a:lnTo>
                    <a:pt x="644598" y="1558965"/>
                  </a:lnTo>
                  <a:lnTo>
                    <a:pt x="690876" y="1565943"/>
                  </a:lnTo>
                  <a:lnTo>
                    <a:pt x="737996" y="1570191"/>
                  </a:lnTo>
                  <a:lnTo>
                    <a:pt x="785876" y="1571625"/>
                  </a:lnTo>
                  <a:lnTo>
                    <a:pt x="833741" y="1570191"/>
                  </a:lnTo>
                  <a:lnTo>
                    <a:pt x="880849" y="1565943"/>
                  </a:lnTo>
                  <a:lnTo>
                    <a:pt x="927115" y="1558965"/>
                  </a:lnTo>
                  <a:lnTo>
                    <a:pt x="972459" y="1549338"/>
                  </a:lnTo>
                  <a:lnTo>
                    <a:pt x="1016798" y="1537144"/>
                  </a:lnTo>
                  <a:lnTo>
                    <a:pt x="1060050" y="1522466"/>
                  </a:lnTo>
                  <a:lnTo>
                    <a:pt x="1102132" y="1505386"/>
                  </a:lnTo>
                  <a:lnTo>
                    <a:pt x="1142962" y="1485985"/>
                  </a:lnTo>
                  <a:lnTo>
                    <a:pt x="1182459" y="1464347"/>
                  </a:lnTo>
                  <a:lnTo>
                    <a:pt x="1220540" y="1440553"/>
                  </a:lnTo>
                  <a:lnTo>
                    <a:pt x="1257122" y="1414686"/>
                  </a:lnTo>
                  <a:lnTo>
                    <a:pt x="1292124" y="1386827"/>
                  </a:lnTo>
                  <a:lnTo>
                    <a:pt x="1325464" y="1357059"/>
                  </a:lnTo>
                  <a:lnTo>
                    <a:pt x="1357059" y="1325464"/>
                  </a:lnTo>
                  <a:lnTo>
                    <a:pt x="1386827" y="1292124"/>
                  </a:lnTo>
                  <a:lnTo>
                    <a:pt x="1414686" y="1257122"/>
                  </a:lnTo>
                  <a:lnTo>
                    <a:pt x="1440553" y="1220540"/>
                  </a:lnTo>
                  <a:lnTo>
                    <a:pt x="1464347" y="1182459"/>
                  </a:lnTo>
                  <a:lnTo>
                    <a:pt x="1485985" y="1142962"/>
                  </a:lnTo>
                  <a:lnTo>
                    <a:pt x="1505386" y="1102132"/>
                  </a:lnTo>
                  <a:lnTo>
                    <a:pt x="1522466" y="1060050"/>
                  </a:lnTo>
                  <a:lnTo>
                    <a:pt x="1537144" y="1016798"/>
                  </a:lnTo>
                  <a:lnTo>
                    <a:pt x="1549338" y="972459"/>
                  </a:lnTo>
                  <a:lnTo>
                    <a:pt x="1558965" y="927115"/>
                  </a:lnTo>
                  <a:lnTo>
                    <a:pt x="1565943" y="880849"/>
                  </a:lnTo>
                  <a:lnTo>
                    <a:pt x="1570191" y="833741"/>
                  </a:lnTo>
                  <a:lnTo>
                    <a:pt x="1571625" y="785876"/>
                  </a:lnTo>
                  <a:lnTo>
                    <a:pt x="1570191" y="738009"/>
                  </a:lnTo>
                  <a:lnTo>
                    <a:pt x="1565943" y="690900"/>
                  </a:lnTo>
                  <a:lnTo>
                    <a:pt x="1558965" y="644631"/>
                  </a:lnTo>
                  <a:lnTo>
                    <a:pt x="1549338" y="599284"/>
                  </a:lnTo>
                  <a:lnTo>
                    <a:pt x="1537144" y="554942"/>
                  </a:lnTo>
                  <a:lnTo>
                    <a:pt x="1522466" y="511685"/>
                  </a:lnTo>
                  <a:lnTo>
                    <a:pt x="1505386" y="469598"/>
                  </a:lnTo>
                  <a:lnTo>
                    <a:pt x="1485985" y="428762"/>
                  </a:lnTo>
                  <a:lnTo>
                    <a:pt x="1464347" y="389259"/>
                  </a:lnTo>
                  <a:lnTo>
                    <a:pt x="1440553" y="351172"/>
                  </a:lnTo>
                  <a:lnTo>
                    <a:pt x="1414686" y="314583"/>
                  </a:lnTo>
                  <a:lnTo>
                    <a:pt x="1386827" y="279574"/>
                  </a:lnTo>
                  <a:lnTo>
                    <a:pt x="1357059" y="246227"/>
                  </a:lnTo>
                  <a:lnTo>
                    <a:pt x="1325464" y="214625"/>
                  </a:lnTo>
                  <a:lnTo>
                    <a:pt x="1292124" y="184850"/>
                  </a:lnTo>
                  <a:lnTo>
                    <a:pt x="1257122" y="156984"/>
                  </a:lnTo>
                  <a:lnTo>
                    <a:pt x="1220540" y="131110"/>
                  </a:lnTo>
                  <a:lnTo>
                    <a:pt x="1182459" y="107310"/>
                  </a:lnTo>
                  <a:lnTo>
                    <a:pt x="1142962" y="85665"/>
                  </a:lnTo>
                  <a:lnTo>
                    <a:pt x="1102132" y="66259"/>
                  </a:lnTo>
                  <a:lnTo>
                    <a:pt x="1060050" y="49174"/>
                  </a:lnTo>
                  <a:lnTo>
                    <a:pt x="1016798" y="34491"/>
                  </a:lnTo>
                  <a:lnTo>
                    <a:pt x="972459" y="22293"/>
                  </a:lnTo>
                  <a:lnTo>
                    <a:pt x="927115" y="12663"/>
                  </a:lnTo>
                  <a:lnTo>
                    <a:pt x="880849" y="5683"/>
                  </a:lnTo>
                  <a:lnTo>
                    <a:pt x="833741" y="1434"/>
                  </a:lnTo>
                  <a:lnTo>
                    <a:pt x="785876" y="0"/>
                  </a:lnTo>
                  <a:close/>
                </a:path>
              </a:pathLst>
            </a:custGeom>
            <a:solidFill>
              <a:srgbClr val="FFC000"/>
            </a:solidFill>
          </p:spPr>
          <p:txBody>
            <a:bodyPr wrap="square" lIns="0" tIns="0" rIns="0" bIns="0" rtlCol="0"/>
            <a:lstStyle/>
            <a:p>
              <a:endParaRPr/>
            </a:p>
          </p:txBody>
        </p:sp>
        <p:sp>
          <p:nvSpPr>
            <p:cNvPr id="29" name="object 14">
              <a:extLst>
                <a:ext uri="{FF2B5EF4-FFF2-40B4-BE49-F238E27FC236}">
                  <a16:creationId xmlns:a16="http://schemas.microsoft.com/office/drawing/2014/main" id="{5789A967-E9C9-A4BC-EC85-30B14A9FD633}"/>
                </a:ext>
              </a:extLst>
            </p:cNvPr>
            <p:cNvSpPr/>
            <p:nvPr/>
          </p:nvSpPr>
          <p:spPr>
            <a:xfrm>
              <a:off x="3079484" y="2629037"/>
              <a:ext cx="1571625" cy="1571625"/>
            </a:xfrm>
            <a:custGeom>
              <a:avLst/>
              <a:gdLst/>
              <a:ahLst/>
              <a:cxnLst/>
              <a:rect l="l" t="t" r="r" b="b"/>
              <a:pathLst>
                <a:path w="1571625" h="1571625">
                  <a:moveTo>
                    <a:pt x="0" y="785876"/>
                  </a:moveTo>
                  <a:lnTo>
                    <a:pt x="1434" y="738009"/>
                  </a:lnTo>
                  <a:lnTo>
                    <a:pt x="5681" y="690900"/>
                  </a:lnTo>
                  <a:lnTo>
                    <a:pt x="12659" y="644631"/>
                  </a:lnTo>
                  <a:lnTo>
                    <a:pt x="22286" y="599284"/>
                  </a:lnTo>
                  <a:lnTo>
                    <a:pt x="34480" y="554942"/>
                  </a:lnTo>
                  <a:lnTo>
                    <a:pt x="49159" y="511685"/>
                  </a:lnTo>
                  <a:lnTo>
                    <a:pt x="66240" y="469598"/>
                  </a:lnTo>
                  <a:lnTo>
                    <a:pt x="85642" y="428762"/>
                  </a:lnTo>
                  <a:lnTo>
                    <a:pt x="107282" y="389259"/>
                  </a:lnTo>
                  <a:lnTo>
                    <a:pt x="131077" y="351172"/>
                  </a:lnTo>
                  <a:lnTo>
                    <a:pt x="156947" y="314583"/>
                  </a:lnTo>
                  <a:lnTo>
                    <a:pt x="184808" y="279574"/>
                  </a:lnTo>
                  <a:lnTo>
                    <a:pt x="214579" y="246227"/>
                  </a:lnTo>
                  <a:lnTo>
                    <a:pt x="246178" y="214625"/>
                  </a:lnTo>
                  <a:lnTo>
                    <a:pt x="279521" y="184850"/>
                  </a:lnTo>
                  <a:lnTo>
                    <a:pt x="314528" y="156984"/>
                  </a:lnTo>
                  <a:lnTo>
                    <a:pt x="351116" y="131110"/>
                  </a:lnTo>
                  <a:lnTo>
                    <a:pt x="389203" y="107310"/>
                  </a:lnTo>
                  <a:lnTo>
                    <a:pt x="428706" y="85665"/>
                  </a:lnTo>
                  <a:lnTo>
                    <a:pt x="469544" y="66259"/>
                  </a:lnTo>
                  <a:lnTo>
                    <a:pt x="511634" y="49174"/>
                  </a:lnTo>
                  <a:lnTo>
                    <a:pt x="554895" y="34491"/>
                  </a:lnTo>
                  <a:lnTo>
                    <a:pt x="599243" y="22293"/>
                  </a:lnTo>
                  <a:lnTo>
                    <a:pt x="644598" y="12663"/>
                  </a:lnTo>
                  <a:lnTo>
                    <a:pt x="690876" y="5683"/>
                  </a:lnTo>
                  <a:lnTo>
                    <a:pt x="737996" y="1434"/>
                  </a:lnTo>
                  <a:lnTo>
                    <a:pt x="785876" y="0"/>
                  </a:lnTo>
                  <a:lnTo>
                    <a:pt x="833741" y="1434"/>
                  </a:lnTo>
                  <a:lnTo>
                    <a:pt x="880849" y="5683"/>
                  </a:lnTo>
                  <a:lnTo>
                    <a:pt x="927115" y="12663"/>
                  </a:lnTo>
                  <a:lnTo>
                    <a:pt x="972459" y="22293"/>
                  </a:lnTo>
                  <a:lnTo>
                    <a:pt x="1016798" y="34491"/>
                  </a:lnTo>
                  <a:lnTo>
                    <a:pt x="1060050" y="49174"/>
                  </a:lnTo>
                  <a:lnTo>
                    <a:pt x="1102132" y="66259"/>
                  </a:lnTo>
                  <a:lnTo>
                    <a:pt x="1142962" y="85665"/>
                  </a:lnTo>
                  <a:lnTo>
                    <a:pt x="1182459" y="107310"/>
                  </a:lnTo>
                  <a:lnTo>
                    <a:pt x="1220540" y="131110"/>
                  </a:lnTo>
                  <a:lnTo>
                    <a:pt x="1257122" y="156984"/>
                  </a:lnTo>
                  <a:lnTo>
                    <a:pt x="1292124" y="184850"/>
                  </a:lnTo>
                  <a:lnTo>
                    <a:pt x="1325464" y="214625"/>
                  </a:lnTo>
                  <a:lnTo>
                    <a:pt x="1357059" y="246227"/>
                  </a:lnTo>
                  <a:lnTo>
                    <a:pt x="1386827" y="279574"/>
                  </a:lnTo>
                  <a:lnTo>
                    <a:pt x="1414686" y="314583"/>
                  </a:lnTo>
                  <a:lnTo>
                    <a:pt x="1440553" y="351172"/>
                  </a:lnTo>
                  <a:lnTo>
                    <a:pt x="1464347" y="389259"/>
                  </a:lnTo>
                  <a:lnTo>
                    <a:pt x="1485985" y="428762"/>
                  </a:lnTo>
                  <a:lnTo>
                    <a:pt x="1505386" y="469598"/>
                  </a:lnTo>
                  <a:lnTo>
                    <a:pt x="1522466" y="511685"/>
                  </a:lnTo>
                  <a:lnTo>
                    <a:pt x="1537144" y="554942"/>
                  </a:lnTo>
                  <a:lnTo>
                    <a:pt x="1549338" y="599284"/>
                  </a:lnTo>
                  <a:lnTo>
                    <a:pt x="1558965" y="644631"/>
                  </a:lnTo>
                  <a:lnTo>
                    <a:pt x="1565943" y="690900"/>
                  </a:lnTo>
                  <a:lnTo>
                    <a:pt x="1570191" y="738009"/>
                  </a:lnTo>
                  <a:lnTo>
                    <a:pt x="1571625" y="785876"/>
                  </a:lnTo>
                  <a:lnTo>
                    <a:pt x="1570191" y="833741"/>
                  </a:lnTo>
                  <a:lnTo>
                    <a:pt x="1565943" y="880849"/>
                  </a:lnTo>
                  <a:lnTo>
                    <a:pt x="1558965" y="927115"/>
                  </a:lnTo>
                  <a:lnTo>
                    <a:pt x="1549338" y="972459"/>
                  </a:lnTo>
                  <a:lnTo>
                    <a:pt x="1537144" y="1016798"/>
                  </a:lnTo>
                  <a:lnTo>
                    <a:pt x="1522466" y="1060050"/>
                  </a:lnTo>
                  <a:lnTo>
                    <a:pt x="1505386" y="1102132"/>
                  </a:lnTo>
                  <a:lnTo>
                    <a:pt x="1485985" y="1142962"/>
                  </a:lnTo>
                  <a:lnTo>
                    <a:pt x="1464347" y="1182459"/>
                  </a:lnTo>
                  <a:lnTo>
                    <a:pt x="1440553" y="1220540"/>
                  </a:lnTo>
                  <a:lnTo>
                    <a:pt x="1414686" y="1257122"/>
                  </a:lnTo>
                  <a:lnTo>
                    <a:pt x="1386827" y="1292124"/>
                  </a:lnTo>
                  <a:lnTo>
                    <a:pt x="1357059" y="1325464"/>
                  </a:lnTo>
                  <a:lnTo>
                    <a:pt x="1325464" y="1357059"/>
                  </a:lnTo>
                  <a:lnTo>
                    <a:pt x="1292124" y="1386827"/>
                  </a:lnTo>
                  <a:lnTo>
                    <a:pt x="1257122" y="1414686"/>
                  </a:lnTo>
                  <a:lnTo>
                    <a:pt x="1220540" y="1440553"/>
                  </a:lnTo>
                  <a:lnTo>
                    <a:pt x="1182459" y="1464347"/>
                  </a:lnTo>
                  <a:lnTo>
                    <a:pt x="1142962" y="1485985"/>
                  </a:lnTo>
                  <a:lnTo>
                    <a:pt x="1102132" y="1505386"/>
                  </a:lnTo>
                  <a:lnTo>
                    <a:pt x="1060050" y="1522466"/>
                  </a:lnTo>
                  <a:lnTo>
                    <a:pt x="1016798" y="1537144"/>
                  </a:lnTo>
                  <a:lnTo>
                    <a:pt x="972459" y="1549338"/>
                  </a:lnTo>
                  <a:lnTo>
                    <a:pt x="927115" y="1558965"/>
                  </a:lnTo>
                  <a:lnTo>
                    <a:pt x="880849" y="1565943"/>
                  </a:lnTo>
                  <a:lnTo>
                    <a:pt x="833741" y="1570191"/>
                  </a:lnTo>
                  <a:lnTo>
                    <a:pt x="785876" y="1571625"/>
                  </a:lnTo>
                  <a:lnTo>
                    <a:pt x="737996" y="1570191"/>
                  </a:lnTo>
                  <a:lnTo>
                    <a:pt x="690876" y="1565943"/>
                  </a:lnTo>
                  <a:lnTo>
                    <a:pt x="644598" y="1558965"/>
                  </a:lnTo>
                  <a:lnTo>
                    <a:pt x="599243" y="1549338"/>
                  </a:lnTo>
                  <a:lnTo>
                    <a:pt x="554895" y="1537144"/>
                  </a:lnTo>
                  <a:lnTo>
                    <a:pt x="511634" y="1522466"/>
                  </a:lnTo>
                  <a:lnTo>
                    <a:pt x="469544" y="1505386"/>
                  </a:lnTo>
                  <a:lnTo>
                    <a:pt x="428706" y="1485985"/>
                  </a:lnTo>
                  <a:lnTo>
                    <a:pt x="389203" y="1464347"/>
                  </a:lnTo>
                  <a:lnTo>
                    <a:pt x="351116" y="1440553"/>
                  </a:lnTo>
                  <a:lnTo>
                    <a:pt x="314528" y="1414686"/>
                  </a:lnTo>
                  <a:lnTo>
                    <a:pt x="279521" y="1386827"/>
                  </a:lnTo>
                  <a:lnTo>
                    <a:pt x="246178" y="1357059"/>
                  </a:lnTo>
                  <a:lnTo>
                    <a:pt x="214579" y="1325464"/>
                  </a:lnTo>
                  <a:lnTo>
                    <a:pt x="184808" y="1292124"/>
                  </a:lnTo>
                  <a:lnTo>
                    <a:pt x="156947" y="1257122"/>
                  </a:lnTo>
                  <a:lnTo>
                    <a:pt x="131077" y="1220540"/>
                  </a:lnTo>
                  <a:lnTo>
                    <a:pt x="107282" y="1182459"/>
                  </a:lnTo>
                  <a:lnTo>
                    <a:pt x="85642" y="1142962"/>
                  </a:lnTo>
                  <a:lnTo>
                    <a:pt x="66240" y="1102132"/>
                  </a:lnTo>
                  <a:lnTo>
                    <a:pt x="49159" y="1060050"/>
                  </a:lnTo>
                  <a:lnTo>
                    <a:pt x="34480" y="1016798"/>
                  </a:lnTo>
                  <a:lnTo>
                    <a:pt x="22286" y="972459"/>
                  </a:lnTo>
                  <a:lnTo>
                    <a:pt x="12659" y="927115"/>
                  </a:lnTo>
                  <a:lnTo>
                    <a:pt x="5681" y="880849"/>
                  </a:lnTo>
                  <a:lnTo>
                    <a:pt x="1434" y="833741"/>
                  </a:lnTo>
                  <a:lnTo>
                    <a:pt x="0" y="785876"/>
                  </a:lnTo>
                  <a:close/>
                </a:path>
              </a:pathLst>
            </a:custGeom>
            <a:ln w="25400">
              <a:solidFill>
                <a:srgbClr val="FFC000"/>
              </a:solidFill>
            </a:ln>
          </p:spPr>
          <p:txBody>
            <a:bodyPr wrap="square" lIns="0" tIns="0" rIns="0" bIns="0" rtlCol="0"/>
            <a:lstStyle/>
            <a:p>
              <a:endParaRPr/>
            </a:p>
          </p:txBody>
        </p:sp>
      </p:grpSp>
      <p:grpSp>
        <p:nvGrpSpPr>
          <p:cNvPr id="31" name="Group 30">
            <a:extLst>
              <a:ext uri="{FF2B5EF4-FFF2-40B4-BE49-F238E27FC236}">
                <a16:creationId xmlns:a16="http://schemas.microsoft.com/office/drawing/2014/main" id="{C214A51A-444F-62CA-14F9-C8CDBB37F554}"/>
              </a:ext>
            </a:extLst>
          </p:cNvPr>
          <p:cNvGrpSpPr/>
          <p:nvPr/>
        </p:nvGrpSpPr>
        <p:grpSpPr>
          <a:xfrm>
            <a:off x="5484777" y="1744123"/>
            <a:ext cx="1371600" cy="1060704"/>
            <a:chOff x="1857375" y="2526157"/>
            <a:chExt cx="1929130" cy="1786255"/>
          </a:xfrm>
        </p:grpSpPr>
        <p:sp>
          <p:nvSpPr>
            <p:cNvPr id="32" name="object 8">
              <a:extLst>
                <a:ext uri="{FF2B5EF4-FFF2-40B4-BE49-F238E27FC236}">
                  <a16:creationId xmlns:a16="http://schemas.microsoft.com/office/drawing/2014/main" id="{FD87F29E-B8E5-57B6-78AD-380065EFD2F6}"/>
                </a:ext>
              </a:extLst>
            </p:cNvPr>
            <p:cNvSpPr/>
            <p:nvPr/>
          </p:nvSpPr>
          <p:spPr>
            <a:xfrm>
              <a:off x="1857375" y="2526157"/>
              <a:ext cx="1929130" cy="1786255"/>
            </a:xfrm>
            <a:custGeom>
              <a:avLst/>
              <a:gdLst/>
              <a:ahLst/>
              <a:cxnLst/>
              <a:rect l="l" t="t" r="r" b="b"/>
              <a:pathLst>
                <a:path w="1929129" h="1786254">
                  <a:moveTo>
                    <a:pt x="55752" y="446404"/>
                  </a:moveTo>
                  <a:lnTo>
                    <a:pt x="0" y="446404"/>
                  </a:lnTo>
                  <a:lnTo>
                    <a:pt x="0" y="1339468"/>
                  </a:lnTo>
                  <a:lnTo>
                    <a:pt x="55752" y="1339468"/>
                  </a:lnTo>
                  <a:lnTo>
                    <a:pt x="55752" y="446404"/>
                  </a:lnTo>
                  <a:close/>
                </a:path>
                <a:path w="1929129" h="1786254">
                  <a:moveTo>
                    <a:pt x="223266" y="446404"/>
                  </a:moveTo>
                  <a:lnTo>
                    <a:pt x="111632" y="446404"/>
                  </a:lnTo>
                  <a:lnTo>
                    <a:pt x="111632" y="1339468"/>
                  </a:lnTo>
                  <a:lnTo>
                    <a:pt x="223266" y="1339468"/>
                  </a:lnTo>
                  <a:lnTo>
                    <a:pt x="223266" y="446404"/>
                  </a:lnTo>
                  <a:close/>
                </a:path>
                <a:path w="1929129" h="1786254">
                  <a:moveTo>
                    <a:pt x="1035812" y="0"/>
                  </a:moveTo>
                  <a:lnTo>
                    <a:pt x="1035812" y="446404"/>
                  </a:lnTo>
                  <a:lnTo>
                    <a:pt x="279019" y="446404"/>
                  </a:lnTo>
                  <a:lnTo>
                    <a:pt x="279019" y="1339468"/>
                  </a:lnTo>
                  <a:lnTo>
                    <a:pt x="1035812" y="1339468"/>
                  </a:lnTo>
                  <a:lnTo>
                    <a:pt x="1035812" y="1785873"/>
                  </a:lnTo>
                  <a:lnTo>
                    <a:pt x="1928749" y="892937"/>
                  </a:lnTo>
                  <a:lnTo>
                    <a:pt x="1035812" y="0"/>
                  </a:lnTo>
                  <a:close/>
                </a:path>
              </a:pathLst>
            </a:custGeom>
            <a:solidFill>
              <a:srgbClr val="1F487C"/>
            </a:solidFill>
          </p:spPr>
          <p:txBody>
            <a:bodyPr wrap="square" lIns="0" tIns="0" rIns="0" bIns="0" rtlCol="0"/>
            <a:lstStyle/>
            <a:p>
              <a:endParaRPr dirty="0"/>
            </a:p>
          </p:txBody>
        </p:sp>
        <p:sp>
          <p:nvSpPr>
            <p:cNvPr id="33" name="object 9">
              <a:extLst>
                <a:ext uri="{FF2B5EF4-FFF2-40B4-BE49-F238E27FC236}">
                  <a16:creationId xmlns:a16="http://schemas.microsoft.com/office/drawing/2014/main" id="{B531D62E-68C9-599D-842F-BC0E614CA1A5}"/>
                </a:ext>
              </a:extLst>
            </p:cNvPr>
            <p:cNvSpPr/>
            <p:nvPr/>
          </p:nvSpPr>
          <p:spPr>
            <a:xfrm>
              <a:off x="1857375" y="2972561"/>
              <a:ext cx="55880" cy="893444"/>
            </a:xfrm>
            <a:custGeom>
              <a:avLst/>
              <a:gdLst/>
              <a:ahLst/>
              <a:cxnLst/>
              <a:rect l="l" t="t" r="r" b="b"/>
              <a:pathLst>
                <a:path w="55880" h="893445">
                  <a:moveTo>
                    <a:pt x="0" y="0"/>
                  </a:moveTo>
                  <a:lnTo>
                    <a:pt x="55752" y="0"/>
                  </a:lnTo>
                  <a:lnTo>
                    <a:pt x="55752" y="893063"/>
                  </a:lnTo>
                  <a:lnTo>
                    <a:pt x="0" y="893063"/>
                  </a:lnTo>
                  <a:lnTo>
                    <a:pt x="0" y="0"/>
                  </a:lnTo>
                  <a:close/>
                </a:path>
              </a:pathLst>
            </a:custGeom>
            <a:ln w="25400">
              <a:solidFill>
                <a:srgbClr val="0D0D0D"/>
              </a:solidFill>
            </a:ln>
          </p:spPr>
          <p:txBody>
            <a:bodyPr wrap="square" lIns="0" tIns="0" rIns="0" bIns="0" rtlCol="0"/>
            <a:lstStyle/>
            <a:p>
              <a:endParaRPr/>
            </a:p>
          </p:txBody>
        </p:sp>
        <p:sp>
          <p:nvSpPr>
            <p:cNvPr id="34" name="object 10">
              <a:extLst>
                <a:ext uri="{FF2B5EF4-FFF2-40B4-BE49-F238E27FC236}">
                  <a16:creationId xmlns:a16="http://schemas.microsoft.com/office/drawing/2014/main" id="{0ECADA4B-BBA2-A7B5-E16A-9812996AAF52}"/>
                </a:ext>
              </a:extLst>
            </p:cNvPr>
            <p:cNvSpPr/>
            <p:nvPr/>
          </p:nvSpPr>
          <p:spPr>
            <a:xfrm>
              <a:off x="1969007" y="2972561"/>
              <a:ext cx="111760" cy="893444"/>
            </a:xfrm>
            <a:custGeom>
              <a:avLst/>
              <a:gdLst/>
              <a:ahLst/>
              <a:cxnLst/>
              <a:rect l="l" t="t" r="r" b="b"/>
              <a:pathLst>
                <a:path w="111760" h="893445">
                  <a:moveTo>
                    <a:pt x="0" y="0"/>
                  </a:moveTo>
                  <a:lnTo>
                    <a:pt x="111633" y="0"/>
                  </a:lnTo>
                  <a:lnTo>
                    <a:pt x="111633" y="893063"/>
                  </a:lnTo>
                  <a:lnTo>
                    <a:pt x="0" y="893063"/>
                  </a:lnTo>
                  <a:lnTo>
                    <a:pt x="0" y="0"/>
                  </a:lnTo>
                  <a:close/>
                </a:path>
              </a:pathLst>
            </a:custGeom>
            <a:ln w="25400">
              <a:solidFill>
                <a:srgbClr val="0D0D0D"/>
              </a:solidFill>
            </a:ln>
          </p:spPr>
          <p:txBody>
            <a:bodyPr wrap="square" lIns="0" tIns="0" rIns="0" bIns="0" rtlCol="0"/>
            <a:lstStyle/>
            <a:p>
              <a:endParaRPr/>
            </a:p>
          </p:txBody>
        </p:sp>
        <p:sp>
          <p:nvSpPr>
            <p:cNvPr id="35" name="object 11">
              <a:extLst>
                <a:ext uri="{FF2B5EF4-FFF2-40B4-BE49-F238E27FC236}">
                  <a16:creationId xmlns:a16="http://schemas.microsoft.com/office/drawing/2014/main" id="{FEE0D3A4-5865-8C71-C768-92E2FC200D78}"/>
                </a:ext>
              </a:extLst>
            </p:cNvPr>
            <p:cNvSpPr/>
            <p:nvPr/>
          </p:nvSpPr>
          <p:spPr>
            <a:xfrm>
              <a:off x="2136394" y="2526157"/>
              <a:ext cx="1649730" cy="1786255"/>
            </a:xfrm>
            <a:custGeom>
              <a:avLst/>
              <a:gdLst/>
              <a:ahLst/>
              <a:cxnLst/>
              <a:rect l="l" t="t" r="r" b="b"/>
              <a:pathLst>
                <a:path w="1649729" h="1786254">
                  <a:moveTo>
                    <a:pt x="0" y="446404"/>
                  </a:moveTo>
                  <a:lnTo>
                    <a:pt x="756793" y="446404"/>
                  </a:lnTo>
                  <a:lnTo>
                    <a:pt x="756793" y="0"/>
                  </a:lnTo>
                  <a:lnTo>
                    <a:pt x="1649730" y="892937"/>
                  </a:lnTo>
                  <a:lnTo>
                    <a:pt x="756793" y="1785873"/>
                  </a:lnTo>
                  <a:lnTo>
                    <a:pt x="756793" y="1339468"/>
                  </a:lnTo>
                  <a:lnTo>
                    <a:pt x="0" y="1339468"/>
                  </a:lnTo>
                  <a:lnTo>
                    <a:pt x="0" y="446404"/>
                  </a:lnTo>
                  <a:close/>
                </a:path>
              </a:pathLst>
            </a:custGeom>
            <a:ln w="25400">
              <a:solidFill>
                <a:srgbClr val="0D0D0D"/>
              </a:solidFill>
            </a:ln>
          </p:spPr>
          <p:txBody>
            <a:bodyPr wrap="square" lIns="0" tIns="0" rIns="0" bIns="0" rtlCol="0"/>
            <a:lstStyle/>
            <a:p>
              <a:endParaRPr/>
            </a:p>
          </p:txBody>
        </p:sp>
      </p:grpSp>
      <p:sp>
        <p:nvSpPr>
          <p:cNvPr id="36" name="object 12">
            <a:extLst>
              <a:ext uri="{FF2B5EF4-FFF2-40B4-BE49-F238E27FC236}">
                <a16:creationId xmlns:a16="http://schemas.microsoft.com/office/drawing/2014/main" id="{FEBA86A4-A65D-F755-4392-78C7A2E57983}"/>
              </a:ext>
            </a:extLst>
          </p:cNvPr>
          <p:cNvSpPr txBox="1"/>
          <p:nvPr/>
        </p:nvSpPr>
        <p:spPr>
          <a:xfrm>
            <a:off x="5736289" y="2009204"/>
            <a:ext cx="927735" cy="444352"/>
          </a:xfrm>
          <a:prstGeom prst="rect">
            <a:avLst/>
          </a:prstGeom>
        </p:spPr>
        <p:txBody>
          <a:bodyPr vert="horz" wrap="square" lIns="0" tIns="13335" rIns="0" bIns="0" rtlCol="0">
            <a:spAutoFit/>
          </a:bodyPr>
          <a:lstStyle/>
          <a:p>
            <a:pPr marL="12700">
              <a:spcBef>
                <a:spcPts val="105"/>
              </a:spcBef>
            </a:pPr>
            <a:r>
              <a:rPr lang="en-GB" sz="2800" spc="-265" dirty="0">
                <a:solidFill>
                  <a:srgbClr val="FFFFFF"/>
                </a:solidFill>
                <a:latin typeface="Verdana"/>
                <a:cs typeface="Verdana"/>
              </a:rPr>
              <a:t>2024</a:t>
            </a:r>
            <a:endParaRPr sz="2800" dirty="0">
              <a:latin typeface="Verdana"/>
              <a:cs typeface="Verdana"/>
            </a:endParaRPr>
          </a:p>
        </p:txBody>
      </p:sp>
      <p:grpSp>
        <p:nvGrpSpPr>
          <p:cNvPr id="39" name="Group 38">
            <a:extLst>
              <a:ext uri="{FF2B5EF4-FFF2-40B4-BE49-F238E27FC236}">
                <a16:creationId xmlns:a16="http://schemas.microsoft.com/office/drawing/2014/main" id="{325A0645-3BA2-0B20-EE5E-C45414C1CDFF}"/>
              </a:ext>
            </a:extLst>
          </p:cNvPr>
          <p:cNvGrpSpPr/>
          <p:nvPr/>
        </p:nvGrpSpPr>
        <p:grpSpPr>
          <a:xfrm>
            <a:off x="6865071" y="1710938"/>
            <a:ext cx="1097280" cy="1097280"/>
            <a:chOff x="3079484" y="2629037"/>
            <a:chExt cx="1571625" cy="1571625"/>
          </a:xfrm>
        </p:grpSpPr>
        <p:sp>
          <p:nvSpPr>
            <p:cNvPr id="40" name="object 13">
              <a:extLst>
                <a:ext uri="{FF2B5EF4-FFF2-40B4-BE49-F238E27FC236}">
                  <a16:creationId xmlns:a16="http://schemas.microsoft.com/office/drawing/2014/main" id="{EAC8FD71-218A-4C23-88FD-C30FDB95CA58}"/>
                </a:ext>
              </a:extLst>
            </p:cNvPr>
            <p:cNvSpPr/>
            <p:nvPr/>
          </p:nvSpPr>
          <p:spPr>
            <a:xfrm>
              <a:off x="3079484" y="2629037"/>
              <a:ext cx="1571625" cy="1571625"/>
            </a:xfrm>
            <a:custGeom>
              <a:avLst/>
              <a:gdLst/>
              <a:ahLst/>
              <a:cxnLst/>
              <a:rect l="l" t="t" r="r" b="b"/>
              <a:pathLst>
                <a:path w="1571625" h="1571625">
                  <a:moveTo>
                    <a:pt x="785876" y="0"/>
                  </a:moveTo>
                  <a:lnTo>
                    <a:pt x="737996" y="1434"/>
                  </a:lnTo>
                  <a:lnTo>
                    <a:pt x="690876" y="5683"/>
                  </a:lnTo>
                  <a:lnTo>
                    <a:pt x="644598" y="12663"/>
                  </a:lnTo>
                  <a:lnTo>
                    <a:pt x="599243" y="22293"/>
                  </a:lnTo>
                  <a:lnTo>
                    <a:pt x="554895" y="34491"/>
                  </a:lnTo>
                  <a:lnTo>
                    <a:pt x="511634" y="49174"/>
                  </a:lnTo>
                  <a:lnTo>
                    <a:pt x="469544" y="66259"/>
                  </a:lnTo>
                  <a:lnTo>
                    <a:pt x="428706" y="85665"/>
                  </a:lnTo>
                  <a:lnTo>
                    <a:pt x="389203" y="107310"/>
                  </a:lnTo>
                  <a:lnTo>
                    <a:pt x="351116" y="131110"/>
                  </a:lnTo>
                  <a:lnTo>
                    <a:pt x="314528" y="156984"/>
                  </a:lnTo>
                  <a:lnTo>
                    <a:pt x="279521" y="184850"/>
                  </a:lnTo>
                  <a:lnTo>
                    <a:pt x="246178" y="214625"/>
                  </a:lnTo>
                  <a:lnTo>
                    <a:pt x="214579" y="246227"/>
                  </a:lnTo>
                  <a:lnTo>
                    <a:pt x="184808" y="279574"/>
                  </a:lnTo>
                  <a:lnTo>
                    <a:pt x="156947" y="314583"/>
                  </a:lnTo>
                  <a:lnTo>
                    <a:pt x="131077" y="351172"/>
                  </a:lnTo>
                  <a:lnTo>
                    <a:pt x="107282" y="389259"/>
                  </a:lnTo>
                  <a:lnTo>
                    <a:pt x="85642" y="428762"/>
                  </a:lnTo>
                  <a:lnTo>
                    <a:pt x="66240" y="469598"/>
                  </a:lnTo>
                  <a:lnTo>
                    <a:pt x="49159" y="511685"/>
                  </a:lnTo>
                  <a:lnTo>
                    <a:pt x="34480" y="554942"/>
                  </a:lnTo>
                  <a:lnTo>
                    <a:pt x="22286" y="599284"/>
                  </a:lnTo>
                  <a:lnTo>
                    <a:pt x="12659" y="644631"/>
                  </a:lnTo>
                  <a:lnTo>
                    <a:pt x="5681" y="690900"/>
                  </a:lnTo>
                  <a:lnTo>
                    <a:pt x="1434" y="738009"/>
                  </a:lnTo>
                  <a:lnTo>
                    <a:pt x="0" y="785876"/>
                  </a:lnTo>
                  <a:lnTo>
                    <a:pt x="1434" y="833741"/>
                  </a:lnTo>
                  <a:lnTo>
                    <a:pt x="5681" y="880849"/>
                  </a:lnTo>
                  <a:lnTo>
                    <a:pt x="12659" y="927115"/>
                  </a:lnTo>
                  <a:lnTo>
                    <a:pt x="22286" y="972459"/>
                  </a:lnTo>
                  <a:lnTo>
                    <a:pt x="34480" y="1016798"/>
                  </a:lnTo>
                  <a:lnTo>
                    <a:pt x="49159" y="1060050"/>
                  </a:lnTo>
                  <a:lnTo>
                    <a:pt x="66240" y="1102132"/>
                  </a:lnTo>
                  <a:lnTo>
                    <a:pt x="85642" y="1142962"/>
                  </a:lnTo>
                  <a:lnTo>
                    <a:pt x="107282" y="1182459"/>
                  </a:lnTo>
                  <a:lnTo>
                    <a:pt x="131077" y="1220540"/>
                  </a:lnTo>
                  <a:lnTo>
                    <a:pt x="156947" y="1257122"/>
                  </a:lnTo>
                  <a:lnTo>
                    <a:pt x="184808" y="1292124"/>
                  </a:lnTo>
                  <a:lnTo>
                    <a:pt x="214579" y="1325464"/>
                  </a:lnTo>
                  <a:lnTo>
                    <a:pt x="246178" y="1357059"/>
                  </a:lnTo>
                  <a:lnTo>
                    <a:pt x="279521" y="1386827"/>
                  </a:lnTo>
                  <a:lnTo>
                    <a:pt x="314528" y="1414686"/>
                  </a:lnTo>
                  <a:lnTo>
                    <a:pt x="351116" y="1440553"/>
                  </a:lnTo>
                  <a:lnTo>
                    <a:pt x="389203" y="1464347"/>
                  </a:lnTo>
                  <a:lnTo>
                    <a:pt x="428706" y="1485985"/>
                  </a:lnTo>
                  <a:lnTo>
                    <a:pt x="469544" y="1505386"/>
                  </a:lnTo>
                  <a:lnTo>
                    <a:pt x="511634" y="1522466"/>
                  </a:lnTo>
                  <a:lnTo>
                    <a:pt x="554895" y="1537144"/>
                  </a:lnTo>
                  <a:lnTo>
                    <a:pt x="599243" y="1549338"/>
                  </a:lnTo>
                  <a:lnTo>
                    <a:pt x="644598" y="1558965"/>
                  </a:lnTo>
                  <a:lnTo>
                    <a:pt x="690876" y="1565943"/>
                  </a:lnTo>
                  <a:lnTo>
                    <a:pt x="737996" y="1570191"/>
                  </a:lnTo>
                  <a:lnTo>
                    <a:pt x="785876" y="1571625"/>
                  </a:lnTo>
                  <a:lnTo>
                    <a:pt x="833741" y="1570191"/>
                  </a:lnTo>
                  <a:lnTo>
                    <a:pt x="880849" y="1565943"/>
                  </a:lnTo>
                  <a:lnTo>
                    <a:pt x="927115" y="1558965"/>
                  </a:lnTo>
                  <a:lnTo>
                    <a:pt x="972459" y="1549338"/>
                  </a:lnTo>
                  <a:lnTo>
                    <a:pt x="1016798" y="1537144"/>
                  </a:lnTo>
                  <a:lnTo>
                    <a:pt x="1060050" y="1522466"/>
                  </a:lnTo>
                  <a:lnTo>
                    <a:pt x="1102132" y="1505386"/>
                  </a:lnTo>
                  <a:lnTo>
                    <a:pt x="1142962" y="1485985"/>
                  </a:lnTo>
                  <a:lnTo>
                    <a:pt x="1182459" y="1464347"/>
                  </a:lnTo>
                  <a:lnTo>
                    <a:pt x="1220540" y="1440553"/>
                  </a:lnTo>
                  <a:lnTo>
                    <a:pt x="1257122" y="1414686"/>
                  </a:lnTo>
                  <a:lnTo>
                    <a:pt x="1292124" y="1386827"/>
                  </a:lnTo>
                  <a:lnTo>
                    <a:pt x="1325464" y="1357059"/>
                  </a:lnTo>
                  <a:lnTo>
                    <a:pt x="1357059" y="1325464"/>
                  </a:lnTo>
                  <a:lnTo>
                    <a:pt x="1386827" y="1292124"/>
                  </a:lnTo>
                  <a:lnTo>
                    <a:pt x="1414686" y="1257122"/>
                  </a:lnTo>
                  <a:lnTo>
                    <a:pt x="1440553" y="1220540"/>
                  </a:lnTo>
                  <a:lnTo>
                    <a:pt x="1464347" y="1182459"/>
                  </a:lnTo>
                  <a:lnTo>
                    <a:pt x="1485985" y="1142962"/>
                  </a:lnTo>
                  <a:lnTo>
                    <a:pt x="1505386" y="1102132"/>
                  </a:lnTo>
                  <a:lnTo>
                    <a:pt x="1522466" y="1060050"/>
                  </a:lnTo>
                  <a:lnTo>
                    <a:pt x="1537144" y="1016798"/>
                  </a:lnTo>
                  <a:lnTo>
                    <a:pt x="1549338" y="972459"/>
                  </a:lnTo>
                  <a:lnTo>
                    <a:pt x="1558965" y="927115"/>
                  </a:lnTo>
                  <a:lnTo>
                    <a:pt x="1565943" y="880849"/>
                  </a:lnTo>
                  <a:lnTo>
                    <a:pt x="1570191" y="833741"/>
                  </a:lnTo>
                  <a:lnTo>
                    <a:pt x="1571625" y="785876"/>
                  </a:lnTo>
                  <a:lnTo>
                    <a:pt x="1570191" y="738009"/>
                  </a:lnTo>
                  <a:lnTo>
                    <a:pt x="1565943" y="690900"/>
                  </a:lnTo>
                  <a:lnTo>
                    <a:pt x="1558965" y="644631"/>
                  </a:lnTo>
                  <a:lnTo>
                    <a:pt x="1549338" y="599284"/>
                  </a:lnTo>
                  <a:lnTo>
                    <a:pt x="1537144" y="554942"/>
                  </a:lnTo>
                  <a:lnTo>
                    <a:pt x="1522466" y="511685"/>
                  </a:lnTo>
                  <a:lnTo>
                    <a:pt x="1505386" y="469598"/>
                  </a:lnTo>
                  <a:lnTo>
                    <a:pt x="1485985" y="428762"/>
                  </a:lnTo>
                  <a:lnTo>
                    <a:pt x="1464347" y="389259"/>
                  </a:lnTo>
                  <a:lnTo>
                    <a:pt x="1440553" y="351172"/>
                  </a:lnTo>
                  <a:lnTo>
                    <a:pt x="1414686" y="314583"/>
                  </a:lnTo>
                  <a:lnTo>
                    <a:pt x="1386827" y="279574"/>
                  </a:lnTo>
                  <a:lnTo>
                    <a:pt x="1357059" y="246227"/>
                  </a:lnTo>
                  <a:lnTo>
                    <a:pt x="1325464" y="214625"/>
                  </a:lnTo>
                  <a:lnTo>
                    <a:pt x="1292124" y="184850"/>
                  </a:lnTo>
                  <a:lnTo>
                    <a:pt x="1257122" y="156984"/>
                  </a:lnTo>
                  <a:lnTo>
                    <a:pt x="1220540" y="131110"/>
                  </a:lnTo>
                  <a:lnTo>
                    <a:pt x="1182459" y="107310"/>
                  </a:lnTo>
                  <a:lnTo>
                    <a:pt x="1142962" y="85665"/>
                  </a:lnTo>
                  <a:lnTo>
                    <a:pt x="1102132" y="66259"/>
                  </a:lnTo>
                  <a:lnTo>
                    <a:pt x="1060050" y="49174"/>
                  </a:lnTo>
                  <a:lnTo>
                    <a:pt x="1016798" y="34491"/>
                  </a:lnTo>
                  <a:lnTo>
                    <a:pt x="972459" y="22293"/>
                  </a:lnTo>
                  <a:lnTo>
                    <a:pt x="927115" y="12663"/>
                  </a:lnTo>
                  <a:lnTo>
                    <a:pt x="880849" y="5683"/>
                  </a:lnTo>
                  <a:lnTo>
                    <a:pt x="833741" y="1434"/>
                  </a:lnTo>
                  <a:lnTo>
                    <a:pt x="785876" y="0"/>
                  </a:lnTo>
                  <a:close/>
                </a:path>
              </a:pathLst>
            </a:custGeom>
            <a:solidFill>
              <a:srgbClr val="FFC000"/>
            </a:solidFill>
          </p:spPr>
          <p:txBody>
            <a:bodyPr wrap="square" lIns="0" tIns="0" rIns="0" bIns="0" rtlCol="0"/>
            <a:lstStyle/>
            <a:p>
              <a:endParaRPr/>
            </a:p>
          </p:txBody>
        </p:sp>
        <p:sp>
          <p:nvSpPr>
            <p:cNvPr id="58" name="object 14">
              <a:extLst>
                <a:ext uri="{FF2B5EF4-FFF2-40B4-BE49-F238E27FC236}">
                  <a16:creationId xmlns:a16="http://schemas.microsoft.com/office/drawing/2014/main" id="{C9E3B6B5-FBA4-EA21-A5D0-100269C03D5D}"/>
                </a:ext>
              </a:extLst>
            </p:cNvPr>
            <p:cNvSpPr/>
            <p:nvPr/>
          </p:nvSpPr>
          <p:spPr>
            <a:xfrm>
              <a:off x="3079484" y="2629037"/>
              <a:ext cx="1571625" cy="1571625"/>
            </a:xfrm>
            <a:custGeom>
              <a:avLst/>
              <a:gdLst/>
              <a:ahLst/>
              <a:cxnLst/>
              <a:rect l="l" t="t" r="r" b="b"/>
              <a:pathLst>
                <a:path w="1571625" h="1571625">
                  <a:moveTo>
                    <a:pt x="0" y="785876"/>
                  </a:moveTo>
                  <a:lnTo>
                    <a:pt x="1434" y="738009"/>
                  </a:lnTo>
                  <a:lnTo>
                    <a:pt x="5681" y="690900"/>
                  </a:lnTo>
                  <a:lnTo>
                    <a:pt x="12659" y="644631"/>
                  </a:lnTo>
                  <a:lnTo>
                    <a:pt x="22286" y="599284"/>
                  </a:lnTo>
                  <a:lnTo>
                    <a:pt x="34480" y="554942"/>
                  </a:lnTo>
                  <a:lnTo>
                    <a:pt x="49159" y="511685"/>
                  </a:lnTo>
                  <a:lnTo>
                    <a:pt x="66240" y="469598"/>
                  </a:lnTo>
                  <a:lnTo>
                    <a:pt x="85642" y="428762"/>
                  </a:lnTo>
                  <a:lnTo>
                    <a:pt x="107282" y="389259"/>
                  </a:lnTo>
                  <a:lnTo>
                    <a:pt x="131077" y="351172"/>
                  </a:lnTo>
                  <a:lnTo>
                    <a:pt x="156947" y="314583"/>
                  </a:lnTo>
                  <a:lnTo>
                    <a:pt x="184808" y="279574"/>
                  </a:lnTo>
                  <a:lnTo>
                    <a:pt x="214579" y="246227"/>
                  </a:lnTo>
                  <a:lnTo>
                    <a:pt x="246178" y="214625"/>
                  </a:lnTo>
                  <a:lnTo>
                    <a:pt x="279521" y="184850"/>
                  </a:lnTo>
                  <a:lnTo>
                    <a:pt x="314528" y="156984"/>
                  </a:lnTo>
                  <a:lnTo>
                    <a:pt x="351116" y="131110"/>
                  </a:lnTo>
                  <a:lnTo>
                    <a:pt x="389203" y="107310"/>
                  </a:lnTo>
                  <a:lnTo>
                    <a:pt x="428706" y="85665"/>
                  </a:lnTo>
                  <a:lnTo>
                    <a:pt x="469544" y="66259"/>
                  </a:lnTo>
                  <a:lnTo>
                    <a:pt x="511634" y="49174"/>
                  </a:lnTo>
                  <a:lnTo>
                    <a:pt x="554895" y="34491"/>
                  </a:lnTo>
                  <a:lnTo>
                    <a:pt x="599243" y="22293"/>
                  </a:lnTo>
                  <a:lnTo>
                    <a:pt x="644598" y="12663"/>
                  </a:lnTo>
                  <a:lnTo>
                    <a:pt x="690876" y="5683"/>
                  </a:lnTo>
                  <a:lnTo>
                    <a:pt x="737996" y="1434"/>
                  </a:lnTo>
                  <a:lnTo>
                    <a:pt x="785876" y="0"/>
                  </a:lnTo>
                  <a:lnTo>
                    <a:pt x="833741" y="1434"/>
                  </a:lnTo>
                  <a:lnTo>
                    <a:pt x="880849" y="5683"/>
                  </a:lnTo>
                  <a:lnTo>
                    <a:pt x="927115" y="12663"/>
                  </a:lnTo>
                  <a:lnTo>
                    <a:pt x="972459" y="22293"/>
                  </a:lnTo>
                  <a:lnTo>
                    <a:pt x="1016798" y="34491"/>
                  </a:lnTo>
                  <a:lnTo>
                    <a:pt x="1060050" y="49174"/>
                  </a:lnTo>
                  <a:lnTo>
                    <a:pt x="1102132" y="66259"/>
                  </a:lnTo>
                  <a:lnTo>
                    <a:pt x="1142962" y="85665"/>
                  </a:lnTo>
                  <a:lnTo>
                    <a:pt x="1182459" y="107310"/>
                  </a:lnTo>
                  <a:lnTo>
                    <a:pt x="1220540" y="131110"/>
                  </a:lnTo>
                  <a:lnTo>
                    <a:pt x="1257122" y="156984"/>
                  </a:lnTo>
                  <a:lnTo>
                    <a:pt x="1292124" y="184850"/>
                  </a:lnTo>
                  <a:lnTo>
                    <a:pt x="1325464" y="214625"/>
                  </a:lnTo>
                  <a:lnTo>
                    <a:pt x="1357059" y="246227"/>
                  </a:lnTo>
                  <a:lnTo>
                    <a:pt x="1386827" y="279574"/>
                  </a:lnTo>
                  <a:lnTo>
                    <a:pt x="1414686" y="314583"/>
                  </a:lnTo>
                  <a:lnTo>
                    <a:pt x="1440553" y="351172"/>
                  </a:lnTo>
                  <a:lnTo>
                    <a:pt x="1464347" y="389259"/>
                  </a:lnTo>
                  <a:lnTo>
                    <a:pt x="1485985" y="428762"/>
                  </a:lnTo>
                  <a:lnTo>
                    <a:pt x="1505386" y="469598"/>
                  </a:lnTo>
                  <a:lnTo>
                    <a:pt x="1522466" y="511685"/>
                  </a:lnTo>
                  <a:lnTo>
                    <a:pt x="1537144" y="554942"/>
                  </a:lnTo>
                  <a:lnTo>
                    <a:pt x="1549338" y="599284"/>
                  </a:lnTo>
                  <a:lnTo>
                    <a:pt x="1558965" y="644631"/>
                  </a:lnTo>
                  <a:lnTo>
                    <a:pt x="1565943" y="690900"/>
                  </a:lnTo>
                  <a:lnTo>
                    <a:pt x="1570191" y="738009"/>
                  </a:lnTo>
                  <a:lnTo>
                    <a:pt x="1571625" y="785876"/>
                  </a:lnTo>
                  <a:lnTo>
                    <a:pt x="1570191" y="833741"/>
                  </a:lnTo>
                  <a:lnTo>
                    <a:pt x="1565943" y="880849"/>
                  </a:lnTo>
                  <a:lnTo>
                    <a:pt x="1558965" y="927115"/>
                  </a:lnTo>
                  <a:lnTo>
                    <a:pt x="1549338" y="972459"/>
                  </a:lnTo>
                  <a:lnTo>
                    <a:pt x="1537144" y="1016798"/>
                  </a:lnTo>
                  <a:lnTo>
                    <a:pt x="1522466" y="1060050"/>
                  </a:lnTo>
                  <a:lnTo>
                    <a:pt x="1505386" y="1102132"/>
                  </a:lnTo>
                  <a:lnTo>
                    <a:pt x="1485985" y="1142962"/>
                  </a:lnTo>
                  <a:lnTo>
                    <a:pt x="1464347" y="1182459"/>
                  </a:lnTo>
                  <a:lnTo>
                    <a:pt x="1440553" y="1220540"/>
                  </a:lnTo>
                  <a:lnTo>
                    <a:pt x="1414686" y="1257122"/>
                  </a:lnTo>
                  <a:lnTo>
                    <a:pt x="1386827" y="1292124"/>
                  </a:lnTo>
                  <a:lnTo>
                    <a:pt x="1357059" y="1325464"/>
                  </a:lnTo>
                  <a:lnTo>
                    <a:pt x="1325464" y="1357059"/>
                  </a:lnTo>
                  <a:lnTo>
                    <a:pt x="1292124" y="1386827"/>
                  </a:lnTo>
                  <a:lnTo>
                    <a:pt x="1257122" y="1414686"/>
                  </a:lnTo>
                  <a:lnTo>
                    <a:pt x="1220540" y="1440553"/>
                  </a:lnTo>
                  <a:lnTo>
                    <a:pt x="1182459" y="1464347"/>
                  </a:lnTo>
                  <a:lnTo>
                    <a:pt x="1142962" y="1485985"/>
                  </a:lnTo>
                  <a:lnTo>
                    <a:pt x="1102132" y="1505386"/>
                  </a:lnTo>
                  <a:lnTo>
                    <a:pt x="1060050" y="1522466"/>
                  </a:lnTo>
                  <a:lnTo>
                    <a:pt x="1016798" y="1537144"/>
                  </a:lnTo>
                  <a:lnTo>
                    <a:pt x="972459" y="1549338"/>
                  </a:lnTo>
                  <a:lnTo>
                    <a:pt x="927115" y="1558965"/>
                  </a:lnTo>
                  <a:lnTo>
                    <a:pt x="880849" y="1565943"/>
                  </a:lnTo>
                  <a:lnTo>
                    <a:pt x="833741" y="1570191"/>
                  </a:lnTo>
                  <a:lnTo>
                    <a:pt x="785876" y="1571625"/>
                  </a:lnTo>
                  <a:lnTo>
                    <a:pt x="737996" y="1570191"/>
                  </a:lnTo>
                  <a:lnTo>
                    <a:pt x="690876" y="1565943"/>
                  </a:lnTo>
                  <a:lnTo>
                    <a:pt x="644598" y="1558965"/>
                  </a:lnTo>
                  <a:lnTo>
                    <a:pt x="599243" y="1549338"/>
                  </a:lnTo>
                  <a:lnTo>
                    <a:pt x="554895" y="1537144"/>
                  </a:lnTo>
                  <a:lnTo>
                    <a:pt x="511634" y="1522466"/>
                  </a:lnTo>
                  <a:lnTo>
                    <a:pt x="469544" y="1505386"/>
                  </a:lnTo>
                  <a:lnTo>
                    <a:pt x="428706" y="1485985"/>
                  </a:lnTo>
                  <a:lnTo>
                    <a:pt x="389203" y="1464347"/>
                  </a:lnTo>
                  <a:lnTo>
                    <a:pt x="351116" y="1440553"/>
                  </a:lnTo>
                  <a:lnTo>
                    <a:pt x="314528" y="1414686"/>
                  </a:lnTo>
                  <a:lnTo>
                    <a:pt x="279521" y="1386827"/>
                  </a:lnTo>
                  <a:lnTo>
                    <a:pt x="246178" y="1357059"/>
                  </a:lnTo>
                  <a:lnTo>
                    <a:pt x="214579" y="1325464"/>
                  </a:lnTo>
                  <a:lnTo>
                    <a:pt x="184808" y="1292124"/>
                  </a:lnTo>
                  <a:lnTo>
                    <a:pt x="156947" y="1257122"/>
                  </a:lnTo>
                  <a:lnTo>
                    <a:pt x="131077" y="1220540"/>
                  </a:lnTo>
                  <a:lnTo>
                    <a:pt x="107282" y="1182459"/>
                  </a:lnTo>
                  <a:lnTo>
                    <a:pt x="85642" y="1142962"/>
                  </a:lnTo>
                  <a:lnTo>
                    <a:pt x="66240" y="1102132"/>
                  </a:lnTo>
                  <a:lnTo>
                    <a:pt x="49159" y="1060050"/>
                  </a:lnTo>
                  <a:lnTo>
                    <a:pt x="34480" y="1016798"/>
                  </a:lnTo>
                  <a:lnTo>
                    <a:pt x="22286" y="972459"/>
                  </a:lnTo>
                  <a:lnTo>
                    <a:pt x="12659" y="927115"/>
                  </a:lnTo>
                  <a:lnTo>
                    <a:pt x="5681" y="880849"/>
                  </a:lnTo>
                  <a:lnTo>
                    <a:pt x="1434" y="833741"/>
                  </a:lnTo>
                  <a:lnTo>
                    <a:pt x="0" y="785876"/>
                  </a:lnTo>
                  <a:close/>
                </a:path>
              </a:pathLst>
            </a:custGeom>
            <a:ln w="25400">
              <a:solidFill>
                <a:srgbClr val="FFC000"/>
              </a:solidFill>
            </a:ln>
          </p:spPr>
          <p:txBody>
            <a:bodyPr wrap="square" lIns="0" tIns="0" rIns="0" bIns="0" rtlCol="0"/>
            <a:lstStyle/>
            <a:p>
              <a:endParaRPr/>
            </a:p>
          </p:txBody>
        </p:sp>
      </p:grpSp>
      <p:grpSp>
        <p:nvGrpSpPr>
          <p:cNvPr id="62" name="Group 61">
            <a:extLst>
              <a:ext uri="{FF2B5EF4-FFF2-40B4-BE49-F238E27FC236}">
                <a16:creationId xmlns:a16="http://schemas.microsoft.com/office/drawing/2014/main" id="{7A28164B-57D8-231F-3887-F377433D9B65}"/>
              </a:ext>
            </a:extLst>
          </p:cNvPr>
          <p:cNvGrpSpPr/>
          <p:nvPr/>
        </p:nvGrpSpPr>
        <p:grpSpPr>
          <a:xfrm>
            <a:off x="8033489" y="1769438"/>
            <a:ext cx="1371600" cy="1060704"/>
            <a:chOff x="1857375" y="2526157"/>
            <a:chExt cx="1929130" cy="1786255"/>
          </a:xfrm>
        </p:grpSpPr>
        <p:sp>
          <p:nvSpPr>
            <p:cNvPr id="63" name="object 8">
              <a:extLst>
                <a:ext uri="{FF2B5EF4-FFF2-40B4-BE49-F238E27FC236}">
                  <a16:creationId xmlns:a16="http://schemas.microsoft.com/office/drawing/2014/main" id="{80F511B1-9465-243A-10A6-3C21BEC4A1B2}"/>
                </a:ext>
              </a:extLst>
            </p:cNvPr>
            <p:cNvSpPr/>
            <p:nvPr/>
          </p:nvSpPr>
          <p:spPr>
            <a:xfrm>
              <a:off x="1857375" y="2526157"/>
              <a:ext cx="1929130" cy="1786255"/>
            </a:xfrm>
            <a:custGeom>
              <a:avLst/>
              <a:gdLst/>
              <a:ahLst/>
              <a:cxnLst/>
              <a:rect l="l" t="t" r="r" b="b"/>
              <a:pathLst>
                <a:path w="1929129" h="1786254">
                  <a:moveTo>
                    <a:pt x="55752" y="446404"/>
                  </a:moveTo>
                  <a:lnTo>
                    <a:pt x="0" y="446404"/>
                  </a:lnTo>
                  <a:lnTo>
                    <a:pt x="0" y="1339468"/>
                  </a:lnTo>
                  <a:lnTo>
                    <a:pt x="55752" y="1339468"/>
                  </a:lnTo>
                  <a:lnTo>
                    <a:pt x="55752" y="446404"/>
                  </a:lnTo>
                  <a:close/>
                </a:path>
                <a:path w="1929129" h="1786254">
                  <a:moveTo>
                    <a:pt x="223266" y="446404"/>
                  </a:moveTo>
                  <a:lnTo>
                    <a:pt x="111632" y="446404"/>
                  </a:lnTo>
                  <a:lnTo>
                    <a:pt x="111632" y="1339468"/>
                  </a:lnTo>
                  <a:lnTo>
                    <a:pt x="223266" y="1339468"/>
                  </a:lnTo>
                  <a:lnTo>
                    <a:pt x="223266" y="446404"/>
                  </a:lnTo>
                  <a:close/>
                </a:path>
                <a:path w="1929129" h="1786254">
                  <a:moveTo>
                    <a:pt x="1035812" y="0"/>
                  </a:moveTo>
                  <a:lnTo>
                    <a:pt x="1035812" y="446404"/>
                  </a:lnTo>
                  <a:lnTo>
                    <a:pt x="279019" y="446404"/>
                  </a:lnTo>
                  <a:lnTo>
                    <a:pt x="279019" y="1339468"/>
                  </a:lnTo>
                  <a:lnTo>
                    <a:pt x="1035812" y="1339468"/>
                  </a:lnTo>
                  <a:lnTo>
                    <a:pt x="1035812" y="1785873"/>
                  </a:lnTo>
                  <a:lnTo>
                    <a:pt x="1928749" y="892937"/>
                  </a:lnTo>
                  <a:lnTo>
                    <a:pt x="1035812" y="0"/>
                  </a:lnTo>
                  <a:close/>
                </a:path>
              </a:pathLst>
            </a:custGeom>
            <a:solidFill>
              <a:srgbClr val="1F487C"/>
            </a:solidFill>
          </p:spPr>
          <p:txBody>
            <a:bodyPr wrap="square" lIns="0" tIns="0" rIns="0" bIns="0" rtlCol="0"/>
            <a:lstStyle/>
            <a:p>
              <a:pPr algn="r"/>
              <a:endParaRPr dirty="0"/>
            </a:p>
          </p:txBody>
        </p:sp>
        <p:sp>
          <p:nvSpPr>
            <p:cNvPr id="4096" name="object 9">
              <a:extLst>
                <a:ext uri="{FF2B5EF4-FFF2-40B4-BE49-F238E27FC236}">
                  <a16:creationId xmlns:a16="http://schemas.microsoft.com/office/drawing/2014/main" id="{D4B0D819-4E1F-2529-2605-7D1E17900EB8}"/>
                </a:ext>
              </a:extLst>
            </p:cNvPr>
            <p:cNvSpPr/>
            <p:nvPr/>
          </p:nvSpPr>
          <p:spPr>
            <a:xfrm>
              <a:off x="1857375" y="2972561"/>
              <a:ext cx="55880" cy="893444"/>
            </a:xfrm>
            <a:custGeom>
              <a:avLst/>
              <a:gdLst/>
              <a:ahLst/>
              <a:cxnLst/>
              <a:rect l="l" t="t" r="r" b="b"/>
              <a:pathLst>
                <a:path w="55880" h="893445">
                  <a:moveTo>
                    <a:pt x="0" y="0"/>
                  </a:moveTo>
                  <a:lnTo>
                    <a:pt x="55752" y="0"/>
                  </a:lnTo>
                  <a:lnTo>
                    <a:pt x="55752" y="893063"/>
                  </a:lnTo>
                  <a:lnTo>
                    <a:pt x="0" y="893063"/>
                  </a:lnTo>
                  <a:lnTo>
                    <a:pt x="0" y="0"/>
                  </a:lnTo>
                  <a:close/>
                </a:path>
              </a:pathLst>
            </a:custGeom>
            <a:ln w="25400">
              <a:solidFill>
                <a:srgbClr val="0D0D0D"/>
              </a:solidFill>
            </a:ln>
          </p:spPr>
          <p:txBody>
            <a:bodyPr wrap="square" lIns="0" tIns="0" rIns="0" bIns="0" rtlCol="0"/>
            <a:lstStyle/>
            <a:p>
              <a:pPr algn="r"/>
              <a:endParaRPr/>
            </a:p>
          </p:txBody>
        </p:sp>
        <p:sp>
          <p:nvSpPr>
            <p:cNvPr id="4097" name="object 10">
              <a:extLst>
                <a:ext uri="{FF2B5EF4-FFF2-40B4-BE49-F238E27FC236}">
                  <a16:creationId xmlns:a16="http://schemas.microsoft.com/office/drawing/2014/main" id="{8EDC564A-C513-BCB8-70BD-1AEBF90C4FCA}"/>
                </a:ext>
              </a:extLst>
            </p:cNvPr>
            <p:cNvSpPr/>
            <p:nvPr/>
          </p:nvSpPr>
          <p:spPr>
            <a:xfrm>
              <a:off x="1969007" y="2972561"/>
              <a:ext cx="111760" cy="893444"/>
            </a:xfrm>
            <a:custGeom>
              <a:avLst/>
              <a:gdLst/>
              <a:ahLst/>
              <a:cxnLst/>
              <a:rect l="l" t="t" r="r" b="b"/>
              <a:pathLst>
                <a:path w="111760" h="893445">
                  <a:moveTo>
                    <a:pt x="0" y="0"/>
                  </a:moveTo>
                  <a:lnTo>
                    <a:pt x="111633" y="0"/>
                  </a:lnTo>
                  <a:lnTo>
                    <a:pt x="111633" y="893063"/>
                  </a:lnTo>
                  <a:lnTo>
                    <a:pt x="0" y="893063"/>
                  </a:lnTo>
                  <a:lnTo>
                    <a:pt x="0" y="0"/>
                  </a:lnTo>
                  <a:close/>
                </a:path>
              </a:pathLst>
            </a:custGeom>
            <a:ln w="25400">
              <a:solidFill>
                <a:srgbClr val="0D0D0D"/>
              </a:solidFill>
            </a:ln>
          </p:spPr>
          <p:txBody>
            <a:bodyPr wrap="square" lIns="0" tIns="0" rIns="0" bIns="0" rtlCol="0"/>
            <a:lstStyle/>
            <a:p>
              <a:pPr algn="r"/>
              <a:endParaRPr/>
            </a:p>
          </p:txBody>
        </p:sp>
        <p:sp>
          <p:nvSpPr>
            <p:cNvPr id="4098" name="object 11">
              <a:extLst>
                <a:ext uri="{FF2B5EF4-FFF2-40B4-BE49-F238E27FC236}">
                  <a16:creationId xmlns:a16="http://schemas.microsoft.com/office/drawing/2014/main" id="{BB2BB573-9D88-B78E-B6B1-4A75156AAEE3}"/>
                </a:ext>
              </a:extLst>
            </p:cNvPr>
            <p:cNvSpPr/>
            <p:nvPr/>
          </p:nvSpPr>
          <p:spPr>
            <a:xfrm>
              <a:off x="2136394" y="2526157"/>
              <a:ext cx="1649730" cy="1786255"/>
            </a:xfrm>
            <a:custGeom>
              <a:avLst/>
              <a:gdLst/>
              <a:ahLst/>
              <a:cxnLst/>
              <a:rect l="l" t="t" r="r" b="b"/>
              <a:pathLst>
                <a:path w="1649729" h="1786254">
                  <a:moveTo>
                    <a:pt x="0" y="446404"/>
                  </a:moveTo>
                  <a:lnTo>
                    <a:pt x="756793" y="446404"/>
                  </a:lnTo>
                  <a:lnTo>
                    <a:pt x="756793" y="0"/>
                  </a:lnTo>
                  <a:lnTo>
                    <a:pt x="1649730" y="892937"/>
                  </a:lnTo>
                  <a:lnTo>
                    <a:pt x="756793" y="1785873"/>
                  </a:lnTo>
                  <a:lnTo>
                    <a:pt x="756793" y="1339468"/>
                  </a:lnTo>
                  <a:lnTo>
                    <a:pt x="0" y="1339468"/>
                  </a:lnTo>
                  <a:lnTo>
                    <a:pt x="0" y="446404"/>
                  </a:lnTo>
                  <a:close/>
                </a:path>
              </a:pathLst>
            </a:custGeom>
            <a:ln w="25400">
              <a:solidFill>
                <a:srgbClr val="0D0D0D"/>
              </a:solidFill>
            </a:ln>
          </p:spPr>
          <p:txBody>
            <a:bodyPr wrap="square" lIns="0" tIns="0" rIns="0" bIns="0" rtlCol="0"/>
            <a:lstStyle/>
            <a:p>
              <a:pPr algn="r"/>
              <a:endParaRPr/>
            </a:p>
          </p:txBody>
        </p:sp>
      </p:grpSp>
      <p:grpSp>
        <p:nvGrpSpPr>
          <p:cNvPr id="4099" name="Group 4098">
            <a:extLst>
              <a:ext uri="{FF2B5EF4-FFF2-40B4-BE49-F238E27FC236}">
                <a16:creationId xmlns:a16="http://schemas.microsoft.com/office/drawing/2014/main" id="{24D7B5DF-B4FD-E2A6-E604-AABE301EDE5D}"/>
              </a:ext>
            </a:extLst>
          </p:cNvPr>
          <p:cNvGrpSpPr/>
          <p:nvPr/>
        </p:nvGrpSpPr>
        <p:grpSpPr>
          <a:xfrm>
            <a:off x="9579050" y="1632112"/>
            <a:ext cx="1327336" cy="1335354"/>
            <a:chOff x="3079484" y="2629037"/>
            <a:chExt cx="1571625" cy="1571625"/>
          </a:xfrm>
        </p:grpSpPr>
        <p:sp>
          <p:nvSpPr>
            <p:cNvPr id="4101" name="object 13">
              <a:extLst>
                <a:ext uri="{FF2B5EF4-FFF2-40B4-BE49-F238E27FC236}">
                  <a16:creationId xmlns:a16="http://schemas.microsoft.com/office/drawing/2014/main" id="{9DFDD97F-1489-6DA4-2F4C-1C781039958C}"/>
                </a:ext>
              </a:extLst>
            </p:cNvPr>
            <p:cNvSpPr/>
            <p:nvPr/>
          </p:nvSpPr>
          <p:spPr>
            <a:xfrm>
              <a:off x="3079484" y="2629037"/>
              <a:ext cx="1571625" cy="1571625"/>
            </a:xfrm>
            <a:custGeom>
              <a:avLst/>
              <a:gdLst/>
              <a:ahLst/>
              <a:cxnLst/>
              <a:rect l="l" t="t" r="r" b="b"/>
              <a:pathLst>
                <a:path w="1571625" h="1571625">
                  <a:moveTo>
                    <a:pt x="785876" y="0"/>
                  </a:moveTo>
                  <a:lnTo>
                    <a:pt x="737996" y="1434"/>
                  </a:lnTo>
                  <a:lnTo>
                    <a:pt x="690876" y="5683"/>
                  </a:lnTo>
                  <a:lnTo>
                    <a:pt x="644598" y="12663"/>
                  </a:lnTo>
                  <a:lnTo>
                    <a:pt x="599243" y="22293"/>
                  </a:lnTo>
                  <a:lnTo>
                    <a:pt x="554895" y="34491"/>
                  </a:lnTo>
                  <a:lnTo>
                    <a:pt x="511634" y="49174"/>
                  </a:lnTo>
                  <a:lnTo>
                    <a:pt x="469544" y="66259"/>
                  </a:lnTo>
                  <a:lnTo>
                    <a:pt x="428706" y="85665"/>
                  </a:lnTo>
                  <a:lnTo>
                    <a:pt x="389203" y="107310"/>
                  </a:lnTo>
                  <a:lnTo>
                    <a:pt x="351116" y="131110"/>
                  </a:lnTo>
                  <a:lnTo>
                    <a:pt x="314528" y="156984"/>
                  </a:lnTo>
                  <a:lnTo>
                    <a:pt x="279521" y="184850"/>
                  </a:lnTo>
                  <a:lnTo>
                    <a:pt x="246178" y="214625"/>
                  </a:lnTo>
                  <a:lnTo>
                    <a:pt x="214579" y="246227"/>
                  </a:lnTo>
                  <a:lnTo>
                    <a:pt x="184808" y="279574"/>
                  </a:lnTo>
                  <a:lnTo>
                    <a:pt x="156947" y="314583"/>
                  </a:lnTo>
                  <a:lnTo>
                    <a:pt x="131077" y="351172"/>
                  </a:lnTo>
                  <a:lnTo>
                    <a:pt x="107282" y="389259"/>
                  </a:lnTo>
                  <a:lnTo>
                    <a:pt x="85642" y="428762"/>
                  </a:lnTo>
                  <a:lnTo>
                    <a:pt x="66240" y="469598"/>
                  </a:lnTo>
                  <a:lnTo>
                    <a:pt x="49159" y="511685"/>
                  </a:lnTo>
                  <a:lnTo>
                    <a:pt x="34480" y="554942"/>
                  </a:lnTo>
                  <a:lnTo>
                    <a:pt x="22286" y="599284"/>
                  </a:lnTo>
                  <a:lnTo>
                    <a:pt x="12659" y="644631"/>
                  </a:lnTo>
                  <a:lnTo>
                    <a:pt x="5681" y="690900"/>
                  </a:lnTo>
                  <a:lnTo>
                    <a:pt x="1434" y="738009"/>
                  </a:lnTo>
                  <a:lnTo>
                    <a:pt x="0" y="785876"/>
                  </a:lnTo>
                  <a:lnTo>
                    <a:pt x="1434" y="833741"/>
                  </a:lnTo>
                  <a:lnTo>
                    <a:pt x="5681" y="880849"/>
                  </a:lnTo>
                  <a:lnTo>
                    <a:pt x="12659" y="927115"/>
                  </a:lnTo>
                  <a:lnTo>
                    <a:pt x="22286" y="972459"/>
                  </a:lnTo>
                  <a:lnTo>
                    <a:pt x="34480" y="1016798"/>
                  </a:lnTo>
                  <a:lnTo>
                    <a:pt x="49159" y="1060050"/>
                  </a:lnTo>
                  <a:lnTo>
                    <a:pt x="66240" y="1102132"/>
                  </a:lnTo>
                  <a:lnTo>
                    <a:pt x="85642" y="1142962"/>
                  </a:lnTo>
                  <a:lnTo>
                    <a:pt x="107282" y="1182459"/>
                  </a:lnTo>
                  <a:lnTo>
                    <a:pt x="131077" y="1220540"/>
                  </a:lnTo>
                  <a:lnTo>
                    <a:pt x="156947" y="1257122"/>
                  </a:lnTo>
                  <a:lnTo>
                    <a:pt x="184808" y="1292124"/>
                  </a:lnTo>
                  <a:lnTo>
                    <a:pt x="214579" y="1325464"/>
                  </a:lnTo>
                  <a:lnTo>
                    <a:pt x="246178" y="1357059"/>
                  </a:lnTo>
                  <a:lnTo>
                    <a:pt x="279521" y="1386827"/>
                  </a:lnTo>
                  <a:lnTo>
                    <a:pt x="314528" y="1414686"/>
                  </a:lnTo>
                  <a:lnTo>
                    <a:pt x="351116" y="1440553"/>
                  </a:lnTo>
                  <a:lnTo>
                    <a:pt x="389203" y="1464347"/>
                  </a:lnTo>
                  <a:lnTo>
                    <a:pt x="428706" y="1485985"/>
                  </a:lnTo>
                  <a:lnTo>
                    <a:pt x="469544" y="1505386"/>
                  </a:lnTo>
                  <a:lnTo>
                    <a:pt x="511634" y="1522466"/>
                  </a:lnTo>
                  <a:lnTo>
                    <a:pt x="554895" y="1537144"/>
                  </a:lnTo>
                  <a:lnTo>
                    <a:pt x="599243" y="1549338"/>
                  </a:lnTo>
                  <a:lnTo>
                    <a:pt x="644598" y="1558965"/>
                  </a:lnTo>
                  <a:lnTo>
                    <a:pt x="690876" y="1565943"/>
                  </a:lnTo>
                  <a:lnTo>
                    <a:pt x="737996" y="1570191"/>
                  </a:lnTo>
                  <a:lnTo>
                    <a:pt x="785876" y="1571625"/>
                  </a:lnTo>
                  <a:lnTo>
                    <a:pt x="833741" y="1570191"/>
                  </a:lnTo>
                  <a:lnTo>
                    <a:pt x="880849" y="1565943"/>
                  </a:lnTo>
                  <a:lnTo>
                    <a:pt x="927115" y="1558965"/>
                  </a:lnTo>
                  <a:lnTo>
                    <a:pt x="972459" y="1549338"/>
                  </a:lnTo>
                  <a:lnTo>
                    <a:pt x="1016798" y="1537144"/>
                  </a:lnTo>
                  <a:lnTo>
                    <a:pt x="1060050" y="1522466"/>
                  </a:lnTo>
                  <a:lnTo>
                    <a:pt x="1102132" y="1505386"/>
                  </a:lnTo>
                  <a:lnTo>
                    <a:pt x="1142962" y="1485985"/>
                  </a:lnTo>
                  <a:lnTo>
                    <a:pt x="1182459" y="1464347"/>
                  </a:lnTo>
                  <a:lnTo>
                    <a:pt x="1220540" y="1440553"/>
                  </a:lnTo>
                  <a:lnTo>
                    <a:pt x="1257122" y="1414686"/>
                  </a:lnTo>
                  <a:lnTo>
                    <a:pt x="1292124" y="1386827"/>
                  </a:lnTo>
                  <a:lnTo>
                    <a:pt x="1325464" y="1357059"/>
                  </a:lnTo>
                  <a:lnTo>
                    <a:pt x="1357059" y="1325464"/>
                  </a:lnTo>
                  <a:lnTo>
                    <a:pt x="1386827" y="1292124"/>
                  </a:lnTo>
                  <a:lnTo>
                    <a:pt x="1414686" y="1257122"/>
                  </a:lnTo>
                  <a:lnTo>
                    <a:pt x="1440553" y="1220540"/>
                  </a:lnTo>
                  <a:lnTo>
                    <a:pt x="1464347" y="1182459"/>
                  </a:lnTo>
                  <a:lnTo>
                    <a:pt x="1485985" y="1142962"/>
                  </a:lnTo>
                  <a:lnTo>
                    <a:pt x="1505386" y="1102132"/>
                  </a:lnTo>
                  <a:lnTo>
                    <a:pt x="1522466" y="1060050"/>
                  </a:lnTo>
                  <a:lnTo>
                    <a:pt x="1537144" y="1016798"/>
                  </a:lnTo>
                  <a:lnTo>
                    <a:pt x="1549338" y="972459"/>
                  </a:lnTo>
                  <a:lnTo>
                    <a:pt x="1558965" y="927115"/>
                  </a:lnTo>
                  <a:lnTo>
                    <a:pt x="1565943" y="880849"/>
                  </a:lnTo>
                  <a:lnTo>
                    <a:pt x="1570191" y="833741"/>
                  </a:lnTo>
                  <a:lnTo>
                    <a:pt x="1571625" y="785876"/>
                  </a:lnTo>
                  <a:lnTo>
                    <a:pt x="1570191" y="738009"/>
                  </a:lnTo>
                  <a:lnTo>
                    <a:pt x="1565943" y="690900"/>
                  </a:lnTo>
                  <a:lnTo>
                    <a:pt x="1558965" y="644631"/>
                  </a:lnTo>
                  <a:lnTo>
                    <a:pt x="1549338" y="599284"/>
                  </a:lnTo>
                  <a:lnTo>
                    <a:pt x="1537144" y="554942"/>
                  </a:lnTo>
                  <a:lnTo>
                    <a:pt x="1522466" y="511685"/>
                  </a:lnTo>
                  <a:lnTo>
                    <a:pt x="1505386" y="469598"/>
                  </a:lnTo>
                  <a:lnTo>
                    <a:pt x="1485985" y="428762"/>
                  </a:lnTo>
                  <a:lnTo>
                    <a:pt x="1464347" y="389259"/>
                  </a:lnTo>
                  <a:lnTo>
                    <a:pt x="1440553" y="351172"/>
                  </a:lnTo>
                  <a:lnTo>
                    <a:pt x="1414686" y="314583"/>
                  </a:lnTo>
                  <a:lnTo>
                    <a:pt x="1386827" y="279574"/>
                  </a:lnTo>
                  <a:lnTo>
                    <a:pt x="1357059" y="246227"/>
                  </a:lnTo>
                  <a:lnTo>
                    <a:pt x="1325464" y="214625"/>
                  </a:lnTo>
                  <a:lnTo>
                    <a:pt x="1292124" y="184850"/>
                  </a:lnTo>
                  <a:lnTo>
                    <a:pt x="1257122" y="156984"/>
                  </a:lnTo>
                  <a:lnTo>
                    <a:pt x="1220540" y="131110"/>
                  </a:lnTo>
                  <a:lnTo>
                    <a:pt x="1182459" y="107310"/>
                  </a:lnTo>
                  <a:lnTo>
                    <a:pt x="1142962" y="85665"/>
                  </a:lnTo>
                  <a:lnTo>
                    <a:pt x="1102132" y="66259"/>
                  </a:lnTo>
                  <a:lnTo>
                    <a:pt x="1060050" y="49174"/>
                  </a:lnTo>
                  <a:lnTo>
                    <a:pt x="1016798" y="34491"/>
                  </a:lnTo>
                  <a:lnTo>
                    <a:pt x="972459" y="22293"/>
                  </a:lnTo>
                  <a:lnTo>
                    <a:pt x="927115" y="12663"/>
                  </a:lnTo>
                  <a:lnTo>
                    <a:pt x="880849" y="5683"/>
                  </a:lnTo>
                  <a:lnTo>
                    <a:pt x="833741" y="1434"/>
                  </a:lnTo>
                  <a:lnTo>
                    <a:pt x="785876" y="0"/>
                  </a:lnTo>
                  <a:close/>
                </a:path>
              </a:pathLst>
            </a:custGeom>
            <a:solidFill>
              <a:srgbClr val="FFC000"/>
            </a:solidFill>
          </p:spPr>
          <p:txBody>
            <a:bodyPr wrap="square" lIns="0" tIns="0" rIns="0" bIns="0" rtlCol="0"/>
            <a:lstStyle/>
            <a:p>
              <a:endParaRPr/>
            </a:p>
          </p:txBody>
        </p:sp>
        <p:sp>
          <p:nvSpPr>
            <p:cNvPr id="4102" name="object 14">
              <a:extLst>
                <a:ext uri="{FF2B5EF4-FFF2-40B4-BE49-F238E27FC236}">
                  <a16:creationId xmlns:a16="http://schemas.microsoft.com/office/drawing/2014/main" id="{8AFB9553-89D7-ED6D-D6BF-05248AA1EEB9}"/>
                </a:ext>
              </a:extLst>
            </p:cNvPr>
            <p:cNvSpPr/>
            <p:nvPr/>
          </p:nvSpPr>
          <p:spPr>
            <a:xfrm>
              <a:off x="3079484" y="2629037"/>
              <a:ext cx="1571625" cy="1571625"/>
            </a:xfrm>
            <a:custGeom>
              <a:avLst/>
              <a:gdLst/>
              <a:ahLst/>
              <a:cxnLst/>
              <a:rect l="l" t="t" r="r" b="b"/>
              <a:pathLst>
                <a:path w="1571625" h="1571625">
                  <a:moveTo>
                    <a:pt x="0" y="785876"/>
                  </a:moveTo>
                  <a:lnTo>
                    <a:pt x="1434" y="738009"/>
                  </a:lnTo>
                  <a:lnTo>
                    <a:pt x="5681" y="690900"/>
                  </a:lnTo>
                  <a:lnTo>
                    <a:pt x="12659" y="644631"/>
                  </a:lnTo>
                  <a:lnTo>
                    <a:pt x="22286" y="599284"/>
                  </a:lnTo>
                  <a:lnTo>
                    <a:pt x="34480" y="554942"/>
                  </a:lnTo>
                  <a:lnTo>
                    <a:pt x="49159" y="511685"/>
                  </a:lnTo>
                  <a:lnTo>
                    <a:pt x="66240" y="469598"/>
                  </a:lnTo>
                  <a:lnTo>
                    <a:pt x="85642" y="428762"/>
                  </a:lnTo>
                  <a:lnTo>
                    <a:pt x="107282" y="389259"/>
                  </a:lnTo>
                  <a:lnTo>
                    <a:pt x="131077" y="351172"/>
                  </a:lnTo>
                  <a:lnTo>
                    <a:pt x="156947" y="314583"/>
                  </a:lnTo>
                  <a:lnTo>
                    <a:pt x="184808" y="279574"/>
                  </a:lnTo>
                  <a:lnTo>
                    <a:pt x="214579" y="246227"/>
                  </a:lnTo>
                  <a:lnTo>
                    <a:pt x="246178" y="214625"/>
                  </a:lnTo>
                  <a:lnTo>
                    <a:pt x="279521" y="184850"/>
                  </a:lnTo>
                  <a:lnTo>
                    <a:pt x="314528" y="156984"/>
                  </a:lnTo>
                  <a:lnTo>
                    <a:pt x="351116" y="131110"/>
                  </a:lnTo>
                  <a:lnTo>
                    <a:pt x="389203" y="107310"/>
                  </a:lnTo>
                  <a:lnTo>
                    <a:pt x="428706" y="85665"/>
                  </a:lnTo>
                  <a:lnTo>
                    <a:pt x="469544" y="66259"/>
                  </a:lnTo>
                  <a:lnTo>
                    <a:pt x="511634" y="49174"/>
                  </a:lnTo>
                  <a:lnTo>
                    <a:pt x="554895" y="34491"/>
                  </a:lnTo>
                  <a:lnTo>
                    <a:pt x="599243" y="22293"/>
                  </a:lnTo>
                  <a:lnTo>
                    <a:pt x="644598" y="12663"/>
                  </a:lnTo>
                  <a:lnTo>
                    <a:pt x="690876" y="5683"/>
                  </a:lnTo>
                  <a:lnTo>
                    <a:pt x="737996" y="1434"/>
                  </a:lnTo>
                  <a:lnTo>
                    <a:pt x="785876" y="0"/>
                  </a:lnTo>
                  <a:lnTo>
                    <a:pt x="833741" y="1434"/>
                  </a:lnTo>
                  <a:lnTo>
                    <a:pt x="880849" y="5683"/>
                  </a:lnTo>
                  <a:lnTo>
                    <a:pt x="927115" y="12663"/>
                  </a:lnTo>
                  <a:lnTo>
                    <a:pt x="972459" y="22293"/>
                  </a:lnTo>
                  <a:lnTo>
                    <a:pt x="1016798" y="34491"/>
                  </a:lnTo>
                  <a:lnTo>
                    <a:pt x="1060050" y="49174"/>
                  </a:lnTo>
                  <a:lnTo>
                    <a:pt x="1102132" y="66259"/>
                  </a:lnTo>
                  <a:lnTo>
                    <a:pt x="1142962" y="85665"/>
                  </a:lnTo>
                  <a:lnTo>
                    <a:pt x="1182459" y="107310"/>
                  </a:lnTo>
                  <a:lnTo>
                    <a:pt x="1220540" y="131110"/>
                  </a:lnTo>
                  <a:lnTo>
                    <a:pt x="1257122" y="156984"/>
                  </a:lnTo>
                  <a:lnTo>
                    <a:pt x="1292124" y="184850"/>
                  </a:lnTo>
                  <a:lnTo>
                    <a:pt x="1325464" y="214625"/>
                  </a:lnTo>
                  <a:lnTo>
                    <a:pt x="1357059" y="246227"/>
                  </a:lnTo>
                  <a:lnTo>
                    <a:pt x="1386827" y="279574"/>
                  </a:lnTo>
                  <a:lnTo>
                    <a:pt x="1414686" y="314583"/>
                  </a:lnTo>
                  <a:lnTo>
                    <a:pt x="1440553" y="351172"/>
                  </a:lnTo>
                  <a:lnTo>
                    <a:pt x="1464347" y="389259"/>
                  </a:lnTo>
                  <a:lnTo>
                    <a:pt x="1485985" y="428762"/>
                  </a:lnTo>
                  <a:lnTo>
                    <a:pt x="1505386" y="469598"/>
                  </a:lnTo>
                  <a:lnTo>
                    <a:pt x="1522466" y="511685"/>
                  </a:lnTo>
                  <a:lnTo>
                    <a:pt x="1537144" y="554942"/>
                  </a:lnTo>
                  <a:lnTo>
                    <a:pt x="1549338" y="599284"/>
                  </a:lnTo>
                  <a:lnTo>
                    <a:pt x="1558965" y="644631"/>
                  </a:lnTo>
                  <a:lnTo>
                    <a:pt x="1565943" y="690900"/>
                  </a:lnTo>
                  <a:lnTo>
                    <a:pt x="1570191" y="738009"/>
                  </a:lnTo>
                  <a:lnTo>
                    <a:pt x="1571625" y="785876"/>
                  </a:lnTo>
                  <a:lnTo>
                    <a:pt x="1570191" y="833741"/>
                  </a:lnTo>
                  <a:lnTo>
                    <a:pt x="1565943" y="880849"/>
                  </a:lnTo>
                  <a:lnTo>
                    <a:pt x="1558965" y="927115"/>
                  </a:lnTo>
                  <a:lnTo>
                    <a:pt x="1549338" y="972459"/>
                  </a:lnTo>
                  <a:lnTo>
                    <a:pt x="1537144" y="1016798"/>
                  </a:lnTo>
                  <a:lnTo>
                    <a:pt x="1522466" y="1060050"/>
                  </a:lnTo>
                  <a:lnTo>
                    <a:pt x="1505386" y="1102132"/>
                  </a:lnTo>
                  <a:lnTo>
                    <a:pt x="1485985" y="1142962"/>
                  </a:lnTo>
                  <a:lnTo>
                    <a:pt x="1464347" y="1182459"/>
                  </a:lnTo>
                  <a:lnTo>
                    <a:pt x="1440553" y="1220540"/>
                  </a:lnTo>
                  <a:lnTo>
                    <a:pt x="1414686" y="1257122"/>
                  </a:lnTo>
                  <a:lnTo>
                    <a:pt x="1386827" y="1292124"/>
                  </a:lnTo>
                  <a:lnTo>
                    <a:pt x="1357059" y="1325464"/>
                  </a:lnTo>
                  <a:lnTo>
                    <a:pt x="1325464" y="1357059"/>
                  </a:lnTo>
                  <a:lnTo>
                    <a:pt x="1292124" y="1386827"/>
                  </a:lnTo>
                  <a:lnTo>
                    <a:pt x="1257122" y="1414686"/>
                  </a:lnTo>
                  <a:lnTo>
                    <a:pt x="1220540" y="1440553"/>
                  </a:lnTo>
                  <a:lnTo>
                    <a:pt x="1182459" y="1464347"/>
                  </a:lnTo>
                  <a:lnTo>
                    <a:pt x="1142962" y="1485985"/>
                  </a:lnTo>
                  <a:lnTo>
                    <a:pt x="1102132" y="1505386"/>
                  </a:lnTo>
                  <a:lnTo>
                    <a:pt x="1060050" y="1522466"/>
                  </a:lnTo>
                  <a:lnTo>
                    <a:pt x="1016798" y="1537144"/>
                  </a:lnTo>
                  <a:lnTo>
                    <a:pt x="972459" y="1549338"/>
                  </a:lnTo>
                  <a:lnTo>
                    <a:pt x="927115" y="1558965"/>
                  </a:lnTo>
                  <a:lnTo>
                    <a:pt x="880849" y="1565943"/>
                  </a:lnTo>
                  <a:lnTo>
                    <a:pt x="833741" y="1570191"/>
                  </a:lnTo>
                  <a:lnTo>
                    <a:pt x="785876" y="1571625"/>
                  </a:lnTo>
                  <a:lnTo>
                    <a:pt x="737996" y="1570191"/>
                  </a:lnTo>
                  <a:lnTo>
                    <a:pt x="690876" y="1565943"/>
                  </a:lnTo>
                  <a:lnTo>
                    <a:pt x="644598" y="1558965"/>
                  </a:lnTo>
                  <a:lnTo>
                    <a:pt x="599243" y="1549338"/>
                  </a:lnTo>
                  <a:lnTo>
                    <a:pt x="554895" y="1537144"/>
                  </a:lnTo>
                  <a:lnTo>
                    <a:pt x="511634" y="1522466"/>
                  </a:lnTo>
                  <a:lnTo>
                    <a:pt x="469544" y="1505386"/>
                  </a:lnTo>
                  <a:lnTo>
                    <a:pt x="428706" y="1485985"/>
                  </a:lnTo>
                  <a:lnTo>
                    <a:pt x="389203" y="1464347"/>
                  </a:lnTo>
                  <a:lnTo>
                    <a:pt x="351116" y="1440553"/>
                  </a:lnTo>
                  <a:lnTo>
                    <a:pt x="314528" y="1414686"/>
                  </a:lnTo>
                  <a:lnTo>
                    <a:pt x="279521" y="1386827"/>
                  </a:lnTo>
                  <a:lnTo>
                    <a:pt x="246178" y="1357059"/>
                  </a:lnTo>
                  <a:lnTo>
                    <a:pt x="214579" y="1325464"/>
                  </a:lnTo>
                  <a:lnTo>
                    <a:pt x="184808" y="1292124"/>
                  </a:lnTo>
                  <a:lnTo>
                    <a:pt x="156947" y="1257122"/>
                  </a:lnTo>
                  <a:lnTo>
                    <a:pt x="131077" y="1220540"/>
                  </a:lnTo>
                  <a:lnTo>
                    <a:pt x="107282" y="1182459"/>
                  </a:lnTo>
                  <a:lnTo>
                    <a:pt x="85642" y="1142962"/>
                  </a:lnTo>
                  <a:lnTo>
                    <a:pt x="66240" y="1102132"/>
                  </a:lnTo>
                  <a:lnTo>
                    <a:pt x="49159" y="1060050"/>
                  </a:lnTo>
                  <a:lnTo>
                    <a:pt x="34480" y="1016798"/>
                  </a:lnTo>
                  <a:lnTo>
                    <a:pt x="22286" y="972459"/>
                  </a:lnTo>
                  <a:lnTo>
                    <a:pt x="12659" y="927115"/>
                  </a:lnTo>
                  <a:lnTo>
                    <a:pt x="5681" y="880849"/>
                  </a:lnTo>
                  <a:lnTo>
                    <a:pt x="1434" y="833741"/>
                  </a:lnTo>
                  <a:lnTo>
                    <a:pt x="0" y="785876"/>
                  </a:lnTo>
                  <a:close/>
                </a:path>
              </a:pathLst>
            </a:custGeom>
            <a:ln w="25400">
              <a:solidFill>
                <a:srgbClr val="FFC000"/>
              </a:solidFill>
            </a:ln>
          </p:spPr>
          <p:txBody>
            <a:bodyPr wrap="square" lIns="0" tIns="0" rIns="0" bIns="0" rtlCol="0"/>
            <a:lstStyle/>
            <a:p>
              <a:endParaRPr/>
            </a:p>
          </p:txBody>
        </p:sp>
      </p:grpSp>
      <p:sp>
        <p:nvSpPr>
          <p:cNvPr id="4104" name="object 12">
            <a:extLst>
              <a:ext uri="{FF2B5EF4-FFF2-40B4-BE49-F238E27FC236}">
                <a16:creationId xmlns:a16="http://schemas.microsoft.com/office/drawing/2014/main" id="{CE55A99D-552C-7CE1-2AFE-2233783477C8}"/>
              </a:ext>
            </a:extLst>
          </p:cNvPr>
          <p:cNvSpPr txBox="1"/>
          <p:nvPr/>
        </p:nvSpPr>
        <p:spPr>
          <a:xfrm>
            <a:off x="8310998" y="2052298"/>
            <a:ext cx="927735" cy="444352"/>
          </a:xfrm>
          <a:prstGeom prst="rect">
            <a:avLst/>
          </a:prstGeom>
        </p:spPr>
        <p:txBody>
          <a:bodyPr vert="horz" wrap="square" lIns="0" tIns="13335" rIns="0" bIns="0" rtlCol="0">
            <a:spAutoFit/>
          </a:bodyPr>
          <a:lstStyle/>
          <a:p>
            <a:pPr marL="12700">
              <a:spcBef>
                <a:spcPts val="105"/>
              </a:spcBef>
            </a:pPr>
            <a:r>
              <a:rPr lang="en-GB" sz="2800" spc="-265" dirty="0">
                <a:solidFill>
                  <a:srgbClr val="FFFFFF"/>
                </a:solidFill>
                <a:latin typeface="Verdana"/>
                <a:cs typeface="Verdana"/>
              </a:rPr>
              <a:t>2025</a:t>
            </a:r>
            <a:endParaRPr sz="2800" dirty="0">
              <a:latin typeface="Verdana"/>
              <a:cs typeface="Verdana"/>
            </a:endParaRPr>
          </a:p>
        </p:txBody>
      </p:sp>
      <p:sp>
        <p:nvSpPr>
          <p:cNvPr id="4105" name="object 15">
            <a:extLst>
              <a:ext uri="{FF2B5EF4-FFF2-40B4-BE49-F238E27FC236}">
                <a16:creationId xmlns:a16="http://schemas.microsoft.com/office/drawing/2014/main" id="{15512228-9ED1-C78D-E9FF-6AACFD873C19}"/>
              </a:ext>
            </a:extLst>
          </p:cNvPr>
          <p:cNvSpPr txBox="1"/>
          <p:nvPr/>
        </p:nvSpPr>
        <p:spPr>
          <a:xfrm>
            <a:off x="6865071" y="1869957"/>
            <a:ext cx="982980" cy="813684"/>
          </a:xfrm>
          <a:prstGeom prst="rect">
            <a:avLst/>
          </a:prstGeom>
        </p:spPr>
        <p:txBody>
          <a:bodyPr vert="horz" wrap="square" lIns="0" tIns="13335" rIns="0" bIns="0" rtlCol="0">
            <a:spAutoFit/>
          </a:bodyPr>
          <a:lstStyle/>
          <a:p>
            <a:pPr marL="12700" algn="ctr"/>
            <a:r>
              <a:rPr lang="en-US" sz="2600" spc="-150" dirty="0">
                <a:solidFill>
                  <a:srgbClr val="FFFFFF"/>
                </a:solidFill>
                <a:latin typeface="Verdana"/>
                <a:cs typeface="Verdana"/>
              </a:rPr>
              <a:t>21.33 </a:t>
            </a:r>
            <a:r>
              <a:rPr sz="2600" spc="-150" dirty="0">
                <a:solidFill>
                  <a:srgbClr val="FFFFFF"/>
                </a:solidFill>
                <a:latin typeface="Verdana"/>
                <a:cs typeface="Verdana"/>
              </a:rPr>
              <a:t>kWh</a:t>
            </a:r>
            <a:endParaRPr sz="2600" dirty="0">
              <a:latin typeface="Verdana"/>
              <a:cs typeface="Verdana"/>
            </a:endParaRPr>
          </a:p>
        </p:txBody>
      </p:sp>
      <p:sp>
        <p:nvSpPr>
          <p:cNvPr id="8" name="object 15">
            <a:extLst>
              <a:ext uri="{FF2B5EF4-FFF2-40B4-BE49-F238E27FC236}">
                <a16:creationId xmlns:a16="http://schemas.microsoft.com/office/drawing/2014/main" id="{5C1BABEE-74AB-38D9-87BE-E9A1D205D1E1}"/>
              </a:ext>
            </a:extLst>
          </p:cNvPr>
          <p:cNvSpPr txBox="1"/>
          <p:nvPr/>
        </p:nvSpPr>
        <p:spPr>
          <a:xfrm>
            <a:off x="4295335" y="1847945"/>
            <a:ext cx="1015981" cy="813684"/>
          </a:xfrm>
          <a:prstGeom prst="rect">
            <a:avLst/>
          </a:prstGeom>
        </p:spPr>
        <p:txBody>
          <a:bodyPr vert="horz" wrap="square" lIns="0" tIns="13335" rIns="0" bIns="0" rtlCol="0">
            <a:spAutoFit/>
          </a:bodyPr>
          <a:lstStyle/>
          <a:p>
            <a:pPr marL="40005" algn="ctr">
              <a:spcBef>
                <a:spcPts val="105"/>
              </a:spcBef>
            </a:pPr>
            <a:r>
              <a:rPr lang="en-US" sz="2600" spc="-150" dirty="0">
                <a:solidFill>
                  <a:srgbClr val="FFFFFF"/>
                </a:solidFill>
                <a:latin typeface="Verdana"/>
                <a:cs typeface="Verdana"/>
              </a:rPr>
              <a:t>19.02 kWh</a:t>
            </a:r>
            <a:endParaRPr lang="en-US" sz="2600" dirty="0">
              <a:latin typeface="Verdana"/>
              <a:cs typeface="Verdana"/>
            </a:endParaRPr>
          </a:p>
        </p:txBody>
      </p:sp>
      <p:sp>
        <p:nvSpPr>
          <p:cNvPr id="9" name="object 15">
            <a:extLst>
              <a:ext uri="{FF2B5EF4-FFF2-40B4-BE49-F238E27FC236}">
                <a16:creationId xmlns:a16="http://schemas.microsoft.com/office/drawing/2014/main" id="{6D9EF3F5-514D-AE9B-E4B3-56C9789948CE}"/>
              </a:ext>
            </a:extLst>
          </p:cNvPr>
          <p:cNvSpPr txBox="1"/>
          <p:nvPr/>
        </p:nvSpPr>
        <p:spPr>
          <a:xfrm>
            <a:off x="9578779" y="1769438"/>
            <a:ext cx="1315564" cy="998350"/>
          </a:xfrm>
          <a:prstGeom prst="rect">
            <a:avLst/>
          </a:prstGeom>
        </p:spPr>
        <p:txBody>
          <a:bodyPr vert="horz" wrap="square" lIns="0" tIns="13335" rIns="0" bIns="0" rtlCol="0">
            <a:spAutoFit/>
          </a:bodyPr>
          <a:lstStyle/>
          <a:p>
            <a:pPr marL="12700" algn="ctr"/>
            <a:r>
              <a:rPr lang="de-DE" sz="1200" b="1" dirty="0">
                <a:solidFill>
                  <a:srgbClr val="FFFFFF"/>
                </a:solidFill>
                <a:effectLst>
                  <a:outerShdw blurRad="38100" dist="38100" dir="2700000" algn="tl">
                    <a:srgbClr val="000000">
                      <a:alpha val="43137"/>
                    </a:srgbClr>
                  </a:outerShdw>
                </a:effectLst>
                <a:latin typeface="Hero" panose="00000500000000000000" pitchFamily="2" charset="0"/>
                <a:cs typeface="Verdana"/>
              </a:rPr>
              <a:t>Until end of August</a:t>
            </a:r>
          </a:p>
          <a:p>
            <a:pPr marL="12700" algn="ctr"/>
            <a:r>
              <a:rPr lang="en-US" sz="2600" spc="-150" dirty="0">
                <a:solidFill>
                  <a:srgbClr val="FFFFFF"/>
                </a:solidFill>
                <a:latin typeface="Verdana"/>
                <a:cs typeface="Verdana"/>
              </a:rPr>
              <a:t>20.60</a:t>
            </a:r>
          </a:p>
          <a:p>
            <a:pPr marL="12700" algn="ctr"/>
            <a:r>
              <a:rPr sz="2600" spc="-150" dirty="0">
                <a:solidFill>
                  <a:srgbClr val="FFFFFF"/>
                </a:solidFill>
                <a:latin typeface="Verdana"/>
                <a:cs typeface="Verdana"/>
              </a:rPr>
              <a:t>kWh</a:t>
            </a:r>
            <a:endParaRPr sz="2600" dirty="0">
              <a:latin typeface="Verdana"/>
              <a:cs typeface="Verdana"/>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y does natural gas burn blue?">
            <a:extLst>
              <a:ext uri="{FF2B5EF4-FFF2-40B4-BE49-F238E27FC236}">
                <a16:creationId xmlns:a16="http://schemas.microsoft.com/office/drawing/2014/main" id="{1B4067B9-5D8D-05B6-4692-34AEEF696DA9}"/>
              </a:ext>
            </a:extLst>
          </p:cNvPr>
          <p:cNvPicPr>
            <a:picLocks noChangeAspect="1" noChangeArrowheads="1"/>
          </p:cNvPicPr>
          <p:nvPr/>
        </p:nvPicPr>
        <p:blipFill>
          <a:blip r:embed="rId2">
            <a:alphaModFix amt="33000"/>
            <a:extLst>
              <a:ext uri="{28A0092B-C50C-407E-A947-70E740481C1C}">
                <a14:useLocalDpi xmlns:a14="http://schemas.microsoft.com/office/drawing/2010/main" val="0"/>
              </a:ext>
            </a:extLst>
          </a:blip>
          <a:srcRect/>
          <a:stretch>
            <a:fillRect/>
          </a:stretch>
        </p:blipFill>
        <p:spPr bwMode="auto">
          <a:xfrm>
            <a:off x="2565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2" name="Group 131">
            <a:extLst>
              <a:ext uri="{FF2B5EF4-FFF2-40B4-BE49-F238E27FC236}">
                <a16:creationId xmlns:a16="http://schemas.microsoft.com/office/drawing/2014/main" id="{8A9BDD73-409D-B1A2-0DEF-8A9C6D68FCC4}"/>
              </a:ext>
            </a:extLst>
          </p:cNvPr>
          <p:cNvGrpSpPr/>
          <p:nvPr/>
        </p:nvGrpSpPr>
        <p:grpSpPr>
          <a:xfrm>
            <a:off x="4011847" y="2127070"/>
            <a:ext cx="1097280" cy="1097280"/>
            <a:chOff x="3079484" y="2629037"/>
            <a:chExt cx="1571625" cy="1571625"/>
          </a:xfrm>
        </p:grpSpPr>
        <p:sp>
          <p:nvSpPr>
            <p:cNvPr id="133" name="object 13">
              <a:extLst>
                <a:ext uri="{FF2B5EF4-FFF2-40B4-BE49-F238E27FC236}">
                  <a16:creationId xmlns:a16="http://schemas.microsoft.com/office/drawing/2014/main" id="{E1A9D5A3-F336-C1E5-0EBD-FF3DEA01191E}"/>
                </a:ext>
              </a:extLst>
            </p:cNvPr>
            <p:cNvSpPr/>
            <p:nvPr/>
          </p:nvSpPr>
          <p:spPr>
            <a:xfrm>
              <a:off x="3079484" y="2629037"/>
              <a:ext cx="1571625" cy="1571625"/>
            </a:xfrm>
            <a:custGeom>
              <a:avLst/>
              <a:gdLst/>
              <a:ahLst/>
              <a:cxnLst/>
              <a:rect l="l" t="t" r="r" b="b"/>
              <a:pathLst>
                <a:path w="1571625" h="1571625">
                  <a:moveTo>
                    <a:pt x="785876" y="0"/>
                  </a:moveTo>
                  <a:lnTo>
                    <a:pt x="737996" y="1434"/>
                  </a:lnTo>
                  <a:lnTo>
                    <a:pt x="690876" y="5683"/>
                  </a:lnTo>
                  <a:lnTo>
                    <a:pt x="644598" y="12663"/>
                  </a:lnTo>
                  <a:lnTo>
                    <a:pt x="599243" y="22293"/>
                  </a:lnTo>
                  <a:lnTo>
                    <a:pt x="554895" y="34491"/>
                  </a:lnTo>
                  <a:lnTo>
                    <a:pt x="511634" y="49174"/>
                  </a:lnTo>
                  <a:lnTo>
                    <a:pt x="469544" y="66259"/>
                  </a:lnTo>
                  <a:lnTo>
                    <a:pt x="428706" y="85665"/>
                  </a:lnTo>
                  <a:lnTo>
                    <a:pt x="389203" y="107310"/>
                  </a:lnTo>
                  <a:lnTo>
                    <a:pt x="351116" y="131110"/>
                  </a:lnTo>
                  <a:lnTo>
                    <a:pt x="314528" y="156984"/>
                  </a:lnTo>
                  <a:lnTo>
                    <a:pt x="279521" y="184850"/>
                  </a:lnTo>
                  <a:lnTo>
                    <a:pt x="246178" y="214625"/>
                  </a:lnTo>
                  <a:lnTo>
                    <a:pt x="214579" y="246227"/>
                  </a:lnTo>
                  <a:lnTo>
                    <a:pt x="184808" y="279574"/>
                  </a:lnTo>
                  <a:lnTo>
                    <a:pt x="156947" y="314583"/>
                  </a:lnTo>
                  <a:lnTo>
                    <a:pt x="131077" y="351172"/>
                  </a:lnTo>
                  <a:lnTo>
                    <a:pt x="107282" y="389259"/>
                  </a:lnTo>
                  <a:lnTo>
                    <a:pt x="85642" y="428762"/>
                  </a:lnTo>
                  <a:lnTo>
                    <a:pt x="66240" y="469598"/>
                  </a:lnTo>
                  <a:lnTo>
                    <a:pt x="49159" y="511685"/>
                  </a:lnTo>
                  <a:lnTo>
                    <a:pt x="34480" y="554942"/>
                  </a:lnTo>
                  <a:lnTo>
                    <a:pt x="22286" y="599284"/>
                  </a:lnTo>
                  <a:lnTo>
                    <a:pt x="12659" y="644631"/>
                  </a:lnTo>
                  <a:lnTo>
                    <a:pt x="5681" y="690900"/>
                  </a:lnTo>
                  <a:lnTo>
                    <a:pt x="1434" y="738009"/>
                  </a:lnTo>
                  <a:lnTo>
                    <a:pt x="0" y="785876"/>
                  </a:lnTo>
                  <a:lnTo>
                    <a:pt x="1434" y="833741"/>
                  </a:lnTo>
                  <a:lnTo>
                    <a:pt x="5681" y="880849"/>
                  </a:lnTo>
                  <a:lnTo>
                    <a:pt x="12659" y="927115"/>
                  </a:lnTo>
                  <a:lnTo>
                    <a:pt x="22286" y="972459"/>
                  </a:lnTo>
                  <a:lnTo>
                    <a:pt x="34480" y="1016798"/>
                  </a:lnTo>
                  <a:lnTo>
                    <a:pt x="49159" y="1060050"/>
                  </a:lnTo>
                  <a:lnTo>
                    <a:pt x="66240" y="1102132"/>
                  </a:lnTo>
                  <a:lnTo>
                    <a:pt x="85642" y="1142962"/>
                  </a:lnTo>
                  <a:lnTo>
                    <a:pt x="107282" y="1182459"/>
                  </a:lnTo>
                  <a:lnTo>
                    <a:pt x="131077" y="1220540"/>
                  </a:lnTo>
                  <a:lnTo>
                    <a:pt x="156947" y="1257122"/>
                  </a:lnTo>
                  <a:lnTo>
                    <a:pt x="184808" y="1292124"/>
                  </a:lnTo>
                  <a:lnTo>
                    <a:pt x="214579" y="1325464"/>
                  </a:lnTo>
                  <a:lnTo>
                    <a:pt x="246178" y="1357059"/>
                  </a:lnTo>
                  <a:lnTo>
                    <a:pt x="279521" y="1386827"/>
                  </a:lnTo>
                  <a:lnTo>
                    <a:pt x="314528" y="1414686"/>
                  </a:lnTo>
                  <a:lnTo>
                    <a:pt x="351116" y="1440553"/>
                  </a:lnTo>
                  <a:lnTo>
                    <a:pt x="389203" y="1464347"/>
                  </a:lnTo>
                  <a:lnTo>
                    <a:pt x="428706" y="1485985"/>
                  </a:lnTo>
                  <a:lnTo>
                    <a:pt x="469544" y="1505386"/>
                  </a:lnTo>
                  <a:lnTo>
                    <a:pt x="511634" y="1522466"/>
                  </a:lnTo>
                  <a:lnTo>
                    <a:pt x="554895" y="1537144"/>
                  </a:lnTo>
                  <a:lnTo>
                    <a:pt x="599243" y="1549338"/>
                  </a:lnTo>
                  <a:lnTo>
                    <a:pt x="644598" y="1558965"/>
                  </a:lnTo>
                  <a:lnTo>
                    <a:pt x="690876" y="1565943"/>
                  </a:lnTo>
                  <a:lnTo>
                    <a:pt x="737996" y="1570191"/>
                  </a:lnTo>
                  <a:lnTo>
                    <a:pt x="785876" y="1571625"/>
                  </a:lnTo>
                  <a:lnTo>
                    <a:pt x="833741" y="1570191"/>
                  </a:lnTo>
                  <a:lnTo>
                    <a:pt x="880849" y="1565943"/>
                  </a:lnTo>
                  <a:lnTo>
                    <a:pt x="927115" y="1558965"/>
                  </a:lnTo>
                  <a:lnTo>
                    <a:pt x="972459" y="1549338"/>
                  </a:lnTo>
                  <a:lnTo>
                    <a:pt x="1016798" y="1537144"/>
                  </a:lnTo>
                  <a:lnTo>
                    <a:pt x="1060050" y="1522466"/>
                  </a:lnTo>
                  <a:lnTo>
                    <a:pt x="1102132" y="1505386"/>
                  </a:lnTo>
                  <a:lnTo>
                    <a:pt x="1142962" y="1485985"/>
                  </a:lnTo>
                  <a:lnTo>
                    <a:pt x="1182459" y="1464347"/>
                  </a:lnTo>
                  <a:lnTo>
                    <a:pt x="1220540" y="1440553"/>
                  </a:lnTo>
                  <a:lnTo>
                    <a:pt x="1257122" y="1414686"/>
                  </a:lnTo>
                  <a:lnTo>
                    <a:pt x="1292124" y="1386827"/>
                  </a:lnTo>
                  <a:lnTo>
                    <a:pt x="1325464" y="1357059"/>
                  </a:lnTo>
                  <a:lnTo>
                    <a:pt x="1357059" y="1325464"/>
                  </a:lnTo>
                  <a:lnTo>
                    <a:pt x="1386827" y="1292124"/>
                  </a:lnTo>
                  <a:lnTo>
                    <a:pt x="1414686" y="1257122"/>
                  </a:lnTo>
                  <a:lnTo>
                    <a:pt x="1440553" y="1220540"/>
                  </a:lnTo>
                  <a:lnTo>
                    <a:pt x="1464347" y="1182459"/>
                  </a:lnTo>
                  <a:lnTo>
                    <a:pt x="1485985" y="1142962"/>
                  </a:lnTo>
                  <a:lnTo>
                    <a:pt x="1505386" y="1102132"/>
                  </a:lnTo>
                  <a:lnTo>
                    <a:pt x="1522466" y="1060050"/>
                  </a:lnTo>
                  <a:lnTo>
                    <a:pt x="1537144" y="1016798"/>
                  </a:lnTo>
                  <a:lnTo>
                    <a:pt x="1549338" y="972459"/>
                  </a:lnTo>
                  <a:lnTo>
                    <a:pt x="1558965" y="927115"/>
                  </a:lnTo>
                  <a:lnTo>
                    <a:pt x="1565943" y="880849"/>
                  </a:lnTo>
                  <a:lnTo>
                    <a:pt x="1570191" y="833741"/>
                  </a:lnTo>
                  <a:lnTo>
                    <a:pt x="1571625" y="785876"/>
                  </a:lnTo>
                  <a:lnTo>
                    <a:pt x="1570191" y="738009"/>
                  </a:lnTo>
                  <a:lnTo>
                    <a:pt x="1565943" y="690900"/>
                  </a:lnTo>
                  <a:lnTo>
                    <a:pt x="1558965" y="644631"/>
                  </a:lnTo>
                  <a:lnTo>
                    <a:pt x="1549338" y="599284"/>
                  </a:lnTo>
                  <a:lnTo>
                    <a:pt x="1537144" y="554942"/>
                  </a:lnTo>
                  <a:lnTo>
                    <a:pt x="1522466" y="511685"/>
                  </a:lnTo>
                  <a:lnTo>
                    <a:pt x="1505386" y="469598"/>
                  </a:lnTo>
                  <a:lnTo>
                    <a:pt x="1485985" y="428762"/>
                  </a:lnTo>
                  <a:lnTo>
                    <a:pt x="1464347" y="389259"/>
                  </a:lnTo>
                  <a:lnTo>
                    <a:pt x="1440553" y="351172"/>
                  </a:lnTo>
                  <a:lnTo>
                    <a:pt x="1414686" y="314583"/>
                  </a:lnTo>
                  <a:lnTo>
                    <a:pt x="1386827" y="279574"/>
                  </a:lnTo>
                  <a:lnTo>
                    <a:pt x="1357059" y="246227"/>
                  </a:lnTo>
                  <a:lnTo>
                    <a:pt x="1325464" y="214625"/>
                  </a:lnTo>
                  <a:lnTo>
                    <a:pt x="1292124" y="184850"/>
                  </a:lnTo>
                  <a:lnTo>
                    <a:pt x="1257122" y="156984"/>
                  </a:lnTo>
                  <a:lnTo>
                    <a:pt x="1220540" y="131110"/>
                  </a:lnTo>
                  <a:lnTo>
                    <a:pt x="1182459" y="107310"/>
                  </a:lnTo>
                  <a:lnTo>
                    <a:pt x="1142962" y="85665"/>
                  </a:lnTo>
                  <a:lnTo>
                    <a:pt x="1102132" y="66259"/>
                  </a:lnTo>
                  <a:lnTo>
                    <a:pt x="1060050" y="49174"/>
                  </a:lnTo>
                  <a:lnTo>
                    <a:pt x="1016798" y="34491"/>
                  </a:lnTo>
                  <a:lnTo>
                    <a:pt x="972459" y="22293"/>
                  </a:lnTo>
                  <a:lnTo>
                    <a:pt x="927115" y="12663"/>
                  </a:lnTo>
                  <a:lnTo>
                    <a:pt x="880849" y="5683"/>
                  </a:lnTo>
                  <a:lnTo>
                    <a:pt x="833741" y="1434"/>
                  </a:lnTo>
                  <a:lnTo>
                    <a:pt x="785876" y="0"/>
                  </a:lnTo>
                  <a:close/>
                </a:path>
              </a:pathLst>
            </a:custGeom>
            <a:solidFill>
              <a:srgbClr val="FFC000"/>
            </a:solidFill>
          </p:spPr>
          <p:txBody>
            <a:bodyPr wrap="square" lIns="0" tIns="0" rIns="0" bIns="0" rtlCol="0"/>
            <a:lstStyle/>
            <a:p>
              <a:endParaRPr/>
            </a:p>
          </p:txBody>
        </p:sp>
        <p:sp>
          <p:nvSpPr>
            <p:cNvPr id="134" name="object 14">
              <a:extLst>
                <a:ext uri="{FF2B5EF4-FFF2-40B4-BE49-F238E27FC236}">
                  <a16:creationId xmlns:a16="http://schemas.microsoft.com/office/drawing/2014/main" id="{166D134F-5936-6F0F-2341-C0405489C7FC}"/>
                </a:ext>
              </a:extLst>
            </p:cNvPr>
            <p:cNvSpPr/>
            <p:nvPr/>
          </p:nvSpPr>
          <p:spPr>
            <a:xfrm>
              <a:off x="3079484" y="2629037"/>
              <a:ext cx="1571625" cy="1571625"/>
            </a:xfrm>
            <a:custGeom>
              <a:avLst/>
              <a:gdLst/>
              <a:ahLst/>
              <a:cxnLst/>
              <a:rect l="l" t="t" r="r" b="b"/>
              <a:pathLst>
                <a:path w="1571625" h="1571625">
                  <a:moveTo>
                    <a:pt x="0" y="785876"/>
                  </a:moveTo>
                  <a:lnTo>
                    <a:pt x="1434" y="738009"/>
                  </a:lnTo>
                  <a:lnTo>
                    <a:pt x="5681" y="690900"/>
                  </a:lnTo>
                  <a:lnTo>
                    <a:pt x="12659" y="644631"/>
                  </a:lnTo>
                  <a:lnTo>
                    <a:pt x="22286" y="599284"/>
                  </a:lnTo>
                  <a:lnTo>
                    <a:pt x="34480" y="554942"/>
                  </a:lnTo>
                  <a:lnTo>
                    <a:pt x="49159" y="511685"/>
                  </a:lnTo>
                  <a:lnTo>
                    <a:pt x="66240" y="469598"/>
                  </a:lnTo>
                  <a:lnTo>
                    <a:pt x="85642" y="428762"/>
                  </a:lnTo>
                  <a:lnTo>
                    <a:pt x="107282" y="389259"/>
                  </a:lnTo>
                  <a:lnTo>
                    <a:pt x="131077" y="351172"/>
                  </a:lnTo>
                  <a:lnTo>
                    <a:pt x="156947" y="314583"/>
                  </a:lnTo>
                  <a:lnTo>
                    <a:pt x="184808" y="279574"/>
                  </a:lnTo>
                  <a:lnTo>
                    <a:pt x="214579" y="246227"/>
                  </a:lnTo>
                  <a:lnTo>
                    <a:pt x="246178" y="214625"/>
                  </a:lnTo>
                  <a:lnTo>
                    <a:pt x="279521" y="184850"/>
                  </a:lnTo>
                  <a:lnTo>
                    <a:pt x="314528" y="156984"/>
                  </a:lnTo>
                  <a:lnTo>
                    <a:pt x="351116" y="131110"/>
                  </a:lnTo>
                  <a:lnTo>
                    <a:pt x="389203" y="107310"/>
                  </a:lnTo>
                  <a:lnTo>
                    <a:pt x="428706" y="85665"/>
                  </a:lnTo>
                  <a:lnTo>
                    <a:pt x="469544" y="66259"/>
                  </a:lnTo>
                  <a:lnTo>
                    <a:pt x="511634" y="49174"/>
                  </a:lnTo>
                  <a:lnTo>
                    <a:pt x="554895" y="34491"/>
                  </a:lnTo>
                  <a:lnTo>
                    <a:pt x="599243" y="22293"/>
                  </a:lnTo>
                  <a:lnTo>
                    <a:pt x="644598" y="12663"/>
                  </a:lnTo>
                  <a:lnTo>
                    <a:pt x="690876" y="5683"/>
                  </a:lnTo>
                  <a:lnTo>
                    <a:pt x="737996" y="1434"/>
                  </a:lnTo>
                  <a:lnTo>
                    <a:pt x="785876" y="0"/>
                  </a:lnTo>
                  <a:lnTo>
                    <a:pt x="833741" y="1434"/>
                  </a:lnTo>
                  <a:lnTo>
                    <a:pt x="880849" y="5683"/>
                  </a:lnTo>
                  <a:lnTo>
                    <a:pt x="927115" y="12663"/>
                  </a:lnTo>
                  <a:lnTo>
                    <a:pt x="972459" y="22293"/>
                  </a:lnTo>
                  <a:lnTo>
                    <a:pt x="1016798" y="34491"/>
                  </a:lnTo>
                  <a:lnTo>
                    <a:pt x="1060050" y="49174"/>
                  </a:lnTo>
                  <a:lnTo>
                    <a:pt x="1102132" y="66259"/>
                  </a:lnTo>
                  <a:lnTo>
                    <a:pt x="1142962" y="85665"/>
                  </a:lnTo>
                  <a:lnTo>
                    <a:pt x="1182459" y="107310"/>
                  </a:lnTo>
                  <a:lnTo>
                    <a:pt x="1220540" y="131110"/>
                  </a:lnTo>
                  <a:lnTo>
                    <a:pt x="1257122" y="156984"/>
                  </a:lnTo>
                  <a:lnTo>
                    <a:pt x="1292124" y="184850"/>
                  </a:lnTo>
                  <a:lnTo>
                    <a:pt x="1325464" y="214625"/>
                  </a:lnTo>
                  <a:lnTo>
                    <a:pt x="1357059" y="246227"/>
                  </a:lnTo>
                  <a:lnTo>
                    <a:pt x="1386827" y="279574"/>
                  </a:lnTo>
                  <a:lnTo>
                    <a:pt x="1414686" y="314583"/>
                  </a:lnTo>
                  <a:lnTo>
                    <a:pt x="1440553" y="351172"/>
                  </a:lnTo>
                  <a:lnTo>
                    <a:pt x="1464347" y="389259"/>
                  </a:lnTo>
                  <a:lnTo>
                    <a:pt x="1485985" y="428762"/>
                  </a:lnTo>
                  <a:lnTo>
                    <a:pt x="1505386" y="469598"/>
                  </a:lnTo>
                  <a:lnTo>
                    <a:pt x="1522466" y="511685"/>
                  </a:lnTo>
                  <a:lnTo>
                    <a:pt x="1537144" y="554942"/>
                  </a:lnTo>
                  <a:lnTo>
                    <a:pt x="1549338" y="599284"/>
                  </a:lnTo>
                  <a:lnTo>
                    <a:pt x="1558965" y="644631"/>
                  </a:lnTo>
                  <a:lnTo>
                    <a:pt x="1565943" y="690900"/>
                  </a:lnTo>
                  <a:lnTo>
                    <a:pt x="1570191" y="738009"/>
                  </a:lnTo>
                  <a:lnTo>
                    <a:pt x="1571625" y="785876"/>
                  </a:lnTo>
                  <a:lnTo>
                    <a:pt x="1570191" y="833741"/>
                  </a:lnTo>
                  <a:lnTo>
                    <a:pt x="1565943" y="880849"/>
                  </a:lnTo>
                  <a:lnTo>
                    <a:pt x="1558965" y="927115"/>
                  </a:lnTo>
                  <a:lnTo>
                    <a:pt x="1549338" y="972459"/>
                  </a:lnTo>
                  <a:lnTo>
                    <a:pt x="1537144" y="1016798"/>
                  </a:lnTo>
                  <a:lnTo>
                    <a:pt x="1522466" y="1060050"/>
                  </a:lnTo>
                  <a:lnTo>
                    <a:pt x="1505386" y="1102132"/>
                  </a:lnTo>
                  <a:lnTo>
                    <a:pt x="1485985" y="1142962"/>
                  </a:lnTo>
                  <a:lnTo>
                    <a:pt x="1464347" y="1182459"/>
                  </a:lnTo>
                  <a:lnTo>
                    <a:pt x="1440553" y="1220540"/>
                  </a:lnTo>
                  <a:lnTo>
                    <a:pt x="1414686" y="1257122"/>
                  </a:lnTo>
                  <a:lnTo>
                    <a:pt x="1386827" y="1292124"/>
                  </a:lnTo>
                  <a:lnTo>
                    <a:pt x="1357059" y="1325464"/>
                  </a:lnTo>
                  <a:lnTo>
                    <a:pt x="1325464" y="1357059"/>
                  </a:lnTo>
                  <a:lnTo>
                    <a:pt x="1292124" y="1386827"/>
                  </a:lnTo>
                  <a:lnTo>
                    <a:pt x="1257122" y="1414686"/>
                  </a:lnTo>
                  <a:lnTo>
                    <a:pt x="1220540" y="1440553"/>
                  </a:lnTo>
                  <a:lnTo>
                    <a:pt x="1182459" y="1464347"/>
                  </a:lnTo>
                  <a:lnTo>
                    <a:pt x="1142962" y="1485985"/>
                  </a:lnTo>
                  <a:lnTo>
                    <a:pt x="1102132" y="1505386"/>
                  </a:lnTo>
                  <a:lnTo>
                    <a:pt x="1060050" y="1522466"/>
                  </a:lnTo>
                  <a:lnTo>
                    <a:pt x="1016798" y="1537144"/>
                  </a:lnTo>
                  <a:lnTo>
                    <a:pt x="972459" y="1549338"/>
                  </a:lnTo>
                  <a:lnTo>
                    <a:pt x="927115" y="1558965"/>
                  </a:lnTo>
                  <a:lnTo>
                    <a:pt x="880849" y="1565943"/>
                  </a:lnTo>
                  <a:lnTo>
                    <a:pt x="833741" y="1570191"/>
                  </a:lnTo>
                  <a:lnTo>
                    <a:pt x="785876" y="1571625"/>
                  </a:lnTo>
                  <a:lnTo>
                    <a:pt x="737996" y="1570191"/>
                  </a:lnTo>
                  <a:lnTo>
                    <a:pt x="690876" y="1565943"/>
                  </a:lnTo>
                  <a:lnTo>
                    <a:pt x="644598" y="1558965"/>
                  </a:lnTo>
                  <a:lnTo>
                    <a:pt x="599243" y="1549338"/>
                  </a:lnTo>
                  <a:lnTo>
                    <a:pt x="554895" y="1537144"/>
                  </a:lnTo>
                  <a:lnTo>
                    <a:pt x="511634" y="1522466"/>
                  </a:lnTo>
                  <a:lnTo>
                    <a:pt x="469544" y="1505386"/>
                  </a:lnTo>
                  <a:lnTo>
                    <a:pt x="428706" y="1485985"/>
                  </a:lnTo>
                  <a:lnTo>
                    <a:pt x="389203" y="1464347"/>
                  </a:lnTo>
                  <a:lnTo>
                    <a:pt x="351116" y="1440553"/>
                  </a:lnTo>
                  <a:lnTo>
                    <a:pt x="314528" y="1414686"/>
                  </a:lnTo>
                  <a:lnTo>
                    <a:pt x="279521" y="1386827"/>
                  </a:lnTo>
                  <a:lnTo>
                    <a:pt x="246178" y="1357059"/>
                  </a:lnTo>
                  <a:lnTo>
                    <a:pt x="214579" y="1325464"/>
                  </a:lnTo>
                  <a:lnTo>
                    <a:pt x="184808" y="1292124"/>
                  </a:lnTo>
                  <a:lnTo>
                    <a:pt x="156947" y="1257122"/>
                  </a:lnTo>
                  <a:lnTo>
                    <a:pt x="131077" y="1220540"/>
                  </a:lnTo>
                  <a:lnTo>
                    <a:pt x="107282" y="1182459"/>
                  </a:lnTo>
                  <a:lnTo>
                    <a:pt x="85642" y="1142962"/>
                  </a:lnTo>
                  <a:lnTo>
                    <a:pt x="66240" y="1102132"/>
                  </a:lnTo>
                  <a:lnTo>
                    <a:pt x="49159" y="1060050"/>
                  </a:lnTo>
                  <a:lnTo>
                    <a:pt x="34480" y="1016798"/>
                  </a:lnTo>
                  <a:lnTo>
                    <a:pt x="22286" y="972459"/>
                  </a:lnTo>
                  <a:lnTo>
                    <a:pt x="12659" y="927115"/>
                  </a:lnTo>
                  <a:lnTo>
                    <a:pt x="5681" y="880849"/>
                  </a:lnTo>
                  <a:lnTo>
                    <a:pt x="1434" y="833741"/>
                  </a:lnTo>
                  <a:lnTo>
                    <a:pt x="0" y="785876"/>
                  </a:lnTo>
                  <a:close/>
                </a:path>
              </a:pathLst>
            </a:custGeom>
            <a:ln w="25400">
              <a:solidFill>
                <a:srgbClr val="FFC000"/>
              </a:solidFill>
            </a:ln>
          </p:spPr>
          <p:txBody>
            <a:bodyPr wrap="square" lIns="0" tIns="0" rIns="0" bIns="0" rtlCol="0"/>
            <a:lstStyle/>
            <a:p>
              <a:endParaRPr/>
            </a:p>
          </p:txBody>
        </p:sp>
      </p:grpSp>
      <p:grpSp>
        <p:nvGrpSpPr>
          <p:cNvPr id="129" name="Group 128">
            <a:extLst>
              <a:ext uri="{FF2B5EF4-FFF2-40B4-BE49-F238E27FC236}">
                <a16:creationId xmlns:a16="http://schemas.microsoft.com/office/drawing/2014/main" id="{B39ED8B7-BECE-C9CA-3BDF-1EE912A68A86}"/>
              </a:ext>
            </a:extLst>
          </p:cNvPr>
          <p:cNvGrpSpPr/>
          <p:nvPr/>
        </p:nvGrpSpPr>
        <p:grpSpPr>
          <a:xfrm>
            <a:off x="6697155" y="2106413"/>
            <a:ext cx="1097280" cy="1097280"/>
            <a:chOff x="3079484" y="2629037"/>
            <a:chExt cx="1571625" cy="1571625"/>
          </a:xfrm>
        </p:grpSpPr>
        <p:sp>
          <p:nvSpPr>
            <p:cNvPr id="130" name="object 13">
              <a:extLst>
                <a:ext uri="{FF2B5EF4-FFF2-40B4-BE49-F238E27FC236}">
                  <a16:creationId xmlns:a16="http://schemas.microsoft.com/office/drawing/2014/main" id="{A3153CB8-E5C4-6484-9357-4DF7D38382D6}"/>
                </a:ext>
              </a:extLst>
            </p:cNvPr>
            <p:cNvSpPr/>
            <p:nvPr/>
          </p:nvSpPr>
          <p:spPr>
            <a:xfrm>
              <a:off x="3079484" y="2629037"/>
              <a:ext cx="1571625" cy="1571625"/>
            </a:xfrm>
            <a:custGeom>
              <a:avLst/>
              <a:gdLst/>
              <a:ahLst/>
              <a:cxnLst/>
              <a:rect l="l" t="t" r="r" b="b"/>
              <a:pathLst>
                <a:path w="1571625" h="1571625">
                  <a:moveTo>
                    <a:pt x="785876" y="0"/>
                  </a:moveTo>
                  <a:lnTo>
                    <a:pt x="737996" y="1434"/>
                  </a:lnTo>
                  <a:lnTo>
                    <a:pt x="690876" y="5683"/>
                  </a:lnTo>
                  <a:lnTo>
                    <a:pt x="644598" y="12663"/>
                  </a:lnTo>
                  <a:lnTo>
                    <a:pt x="599243" y="22293"/>
                  </a:lnTo>
                  <a:lnTo>
                    <a:pt x="554895" y="34491"/>
                  </a:lnTo>
                  <a:lnTo>
                    <a:pt x="511634" y="49174"/>
                  </a:lnTo>
                  <a:lnTo>
                    <a:pt x="469544" y="66259"/>
                  </a:lnTo>
                  <a:lnTo>
                    <a:pt x="428706" y="85665"/>
                  </a:lnTo>
                  <a:lnTo>
                    <a:pt x="389203" y="107310"/>
                  </a:lnTo>
                  <a:lnTo>
                    <a:pt x="351116" y="131110"/>
                  </a:lnTo>
                  <a:lnTo>
                    <a:pt x="314528" y="156984"/>
                  </a:lnTo>
                  <a:lnTo>
                    <a:pt x="279521" y="184850"/>
                  </a:lnTo>
                  <a:lnTo>
                    <a:pt x="246178" y="214625"/>
                  </a:lnTo>
                  <a:lnTo>
                    <a:pt x="214579" y="246227"/>
                  </a:lnTo>
                  <a:lnTo>
                    <a:pt x="184808" y="279574"/>
                  </a:lnTo>
                  <a:lnTo>
                    <a:pt x="156947" y="314583"/>
                  </a:lnTo>
                  <a:lnTo>
                    <a:pt x="131077" y="351172"/>
                  </a:lnTo>
                  <a:lnTo>
                    <a:pt x="107282" y="389259"/>
                  </a:lnTo>
                  <a:lnTo>
                    <a:pt x="85642" y="428762"/>
                  </a:lnTo>
                  <a:lnTo>
                    <a:pt x="66240" y="469598"/>
                  </a:lnTo>
                  <a:lnTo>
                    <a:pt x="49159" y="511685"/>
                  </a:lnTo>
                  <a:lnTo>
                    <a:pt x="34480" y="554942"/>
                  </a:lnTo>
                  <a:lnTo>
                    <a:pt x="22286" y="599284"/>
                  </a:lnTo>
                  <a:lnTo>
                    <a:pt x="12659" y="644631"/>
                  </a:lnTo>
                  <a:lnTo>
                    <a:pt x="5681" y="690900"/>
                  </a:lnTo>
                  <a:lnTo>
                    <a:pt x="1434" y="738009"/>
                  </a:lnTo>
                  <a:lnTo>
                    <a:pt x="0" y="785876"/>
                  </a:lnTo>
                  <a:lnTo>
                    <a:pt x="1434" y="833741"/>
                  </a:lnTo>
                  <a:lnTo>
                    <a:pt x="5681" y="880849"/>
                  </a:lnTo>
                  <a:lnTo>
                    <a:pt x="12659" y="927115"/>
                  </a:lnTo>
                  <a:lnTo>
                    <a:pt x="22286" y="972459"/>
                  </a:lnTo>
                  <a:lnTo>
                    <a:pt x="34480" y="1016798"/>
                  </a:lnTo>
                  <a:lnTo>
                    <a:pt x="49159" y="1060050"/>
                  </a:lnTo>
                  <a:lnTo>
                    <a:pt x="66240" y="1102132"/>
                  </a:lnTo>
                  <a:lnTo>
                    <a:pt x="85642" y="1142962"/>
                  </a:lnTo>
                  <a:lnTo>
                    <a:pt x="107282" y="1182459"/>
                  </a:lnTo>
                  <a:lnTo>
                    <a:pt x="131077" y="1220540"/>
                  </a:lnTo>
                  <a:lnTo>
                    <a:pt x="156947" y="1257122"/>
                  </a:lnTo>
                  <a:lnTo>
                    <a:pt x="184808" y="1292124"/>
                  </a:lnTo>
                  <a:lnTo>
                    <a:pt x="214579" y="1325464"/>
                  </a:lnTo>
                  <a:lnTo>
                    <a:pt x="246178" y="1357059"/>
                  </a:lnTo>
                  <a:lnTo>
                    <a:pt x="279521" y="1386827"/>
                  </a:lnTo>
                  <a:lnTo>
                    <a:pt x="314528" y="1414686"/>
                  </a:lnTo>
                  <a:lnTo>
                    <a:pt x="351116" y="1440553"/>
                  </a:lnTo>
                  <a:lnTo>
                    <a:pt x="389203" y="1464347"/>
                  </a:lnTo>
                  <a:lnTo>
                    <a:pt x="428706" y="1485985"/>
                  </a:lnTo>
                  <a:lnTo>
                    <a:pt x="469544" y="1505386"/>
                  </a:lnTo>
                  <a:lnTo>
                    <a:pt x="511634" y="1522466"/>
                  </a:lnTo>
                  <a:lnTo>
                    <a:pt x="554895" y="1537144"/>
                  </a:lnTo>
                  <a:lnTo>
                    <a:pt x="599243" y="1549338"/>
                  </a:lnTo>
                  <a:lnTo>
                    <a:pt x="644598" y="1558965"/>
                  </a:lnTo>
                  <a:lnTo>
                    <a:pt x="690876" y="1565943"/>
                  </a:lnTo>
                  <a:lnTo>
                    <a:pt x="737996" y="1570191"/>
                  </a:lnTo>
                  <a:lnTo>
                    <a:pt x="785876" y="1571625"/>
                  </a:lnTo>
                  <a:lnTo>
                    <a:pt x="833741" y="1570191"/>
                  </a:lnTo>
                  <a:lnTo>
                    <a:pt x="880849" y="1565943"/>
                  </a:lnTo>
                  <a:lnTo>
                    <a:pt x="927115" y="1558965"/>
                  </a:lnTo>
                  <a:lnTo>
                    <a:pt x="972459" y="1549338"/>
                  </a:lnTo>
                  <a:lnTo>
                    <a:pt x="1016798" y="1537144"/>
                  </a:lnTo>
                  <a:lnTo>
                    <a:pt x="1060050" y="1522466"/>
                  </a:lnTo>
                  <a:lnTo>
                    <a:pt x="1102132" y="1505386"/>
                  </a:lnTo>
                  <a:lnTo>
                    <a:pt x="1142962" y="1485985"/>
                  </a:lnTo>
                  <a:lnTo>
                    <a:pt x="1182459" y="1464347"/>
                  </a:lnTo>
                  <a:lnTo>
                    <a:pt x="1220540" y="1440553"/>
                  </a:lnTo>
                  <a:lnTo>
                    <a:pt x="1257122" y="1414686"/>
                  </a:lnTo>
                  <a:lnTo>
                    <a:pt x="1292124" y="1386827"/>
                  </a:lnTo>
                  <a:lnTo>
                    <a:pt x="1325464" y="1357059"/>
                  </a:lnTo>
                  <a:lnTo>
                    <a:pt x="1357059" y="1325464"/>
                  </a:lnTo>
                  <a:lnTo>
                    <a:pt x="1386827" y="1292124"/>
                  </a:lnTo>
                  <a:lnTo>
                    <a:pt x="1414686" y="1257122"/>
                  </a:lnTo>
                  <a:lnTo>
                    <a:pt x="1440553" y="1220540"/>
                  </a:lnTo>
                  <a:lnTo>
                    <a:pt x="1464347" y="1182459"/>
                  </a:lnTo>
                  <a:lnTo>
                    <a:pt x="1485985" y="1142962"/>
                  </a:lnTo>
                  <a:lnTo>
                    <a:pt x="1505386" y="1102132"/>
                  </a:lnTo>
                  <a:lnTo>
                    <a:pt x="1522466" y="1060050"/>
                  </a:lnTo>
                  <a:lnTo>
                    <a:pt x="1537144" y="1016798"/>
                  </a:lnTo>
                  <a:lnTo>
                    <a:pt x="1549338" y="972459"/>
                  </a:lnTo>
                  <a:lnTo>
                    <a:pt x="1558965" y="927115"/>
                  </a:lnTo>
                  <a:lnTo>
                    <a:pt x="1565943" y="880849"/>
                  </a:lnTo>
                  <a:lnTo>
                    <a:pt x="1570191" y="833741"/>
                  </a:lnTo>
                  <a:lnTo>
                    <a:pt x="1571625" y="785876"/>
                  </a:lnTo>
                  <a:lnTo>
                    <a:pt x="1570191" y="738009"/>
                  </a:lnTo>
                  <a:lnTo>
                    <a:pt x="1565943" y="690900"/>
                  </a:lnTo>
                  <a:lnTo>
                    <a:pt x="1558965" y="644631"/>
                  </a:lnTo>
                  <a:lnTo>
                    <a:pt x="1549338" y="599284"/>
                  </a:lnTo>
                  <a:lnTo>
                    <a:pt x="1537144" y="554942"/>
                  </a:lnTo>
                  <a:lnTo>
                    <a:pt x="1522466" y="511685"/>
                  </a:lnTo>
                  <a:lnTo>
                    <a:pt x="1505386" y="469598"/>
                  </a:lnTo>
                  <a:lnTo>
                    <a:pt x="1485985" y="428762"/>
                  </a:lnTo>
                  <a:lnTo>
                    <a:pt x="1464347" y="389259"/>
                  </a:lnTo>
                  <a:lnTo>
                    <a:pt x="1440553" y="351172"/>
                  </a:lnTo>
                  <a:lnTo>
                    <a:pt x="1414686" y="314583"/>
                  </a:lnTo>
                  <a:lnTo>
                    <a:pt x="1386827" y="279574"/>
                  </a:lnTo>
                  <a:lnTo>
                    <a:pt x="1357059" y="246227"/>
                  </a:lnTo>
                  <a:lnTo>
                    <a:pt x="1325464" y="214625"/>
                  </a:lnTo>
                  <a:lnTo>
                    <a:pt x="1292124" y="184850"/>
                  </a:lnTo>
                  <a:lnTo>
                    <a:pt x="1257122" y="156984"/>
                  </a:lnTo>
                  <a:lnTo>
                    <a:pt x="1220540" y="131110"/>
                  </a:lnTo>
                  <a:lnTo>
                    <a:pt x="1182459" y="107310"/>
                  </a:lnTo>
                  <a:lnTo>
                    <a:pt x="1142962" y="85665"/>
                  </a:lnTo>
                  <a:lnTo>
                    <a:pt x="1102132" y="66259"/>
                  </a:lnTo>
                  <a:lnTo>
                    <a:pt x="1060050" y="49174"/>
                  </a:lnTo>
                  <a:lnTo>
                    <a:pt x="1016798" y="34491"/>
                  </a:lnTo>
                  <a:lnTo>
                    <a:pt x="972459" y="22293"/>
                  </a:lnTo>
                  <a:lnTo>
                    <a:pt x="927115" y="12663"/>
                  </a:lnTo>
                  <a:lnTo>
                    <a:pt x="880849" y="5683"/>
                  </a:lnTo>
                  <a:lnTo>
                    <a:pt x="833741" y="1434"/>
                  </a:lnTo>
                  <a:lnTo>
                    <a:pt x="785876" y="0"/>
                  </a:lnTo>
                  <a:close/>
                </a:path>
              </a:pathLst>
            </a:custGeom>
            <a:solidFill>
              <a:srgbClr val="FFC000"/>
            </a:solidFill>
          </p:spPr>
          <p:txBody>
            <a:bodyPr wrap="square" lIns="0" tIns="0" rIns="0" bIns="0" rtlCol="0"/>
            <a:lstStyle/>
            <a:p>
              <a:endParaRPr/>
            </a:p>
          </p:txBody>
        </p:sp>
        <p:sp>
          <p:nvSpPr>
            <p:cNvPr id="131" name="object 14">
              <a:extLst>
                <a:ext uri="{FF2B5EF4-FFF2-40B4-BE49-F238E27FC236}">
                  <a16:creationId xmlns:a16="http://schemas.microsoft.com/office/drawing/2014/main" id="{C6AC852A-3361-CAFB-5BD4-B623212D8326}"/>
                </a:ext>
              </a:extLst>
            </p:cNvPr>
            <p:cNvSpPr/>
            <p:nvPr/>
          </p:nvSpPr>
          <p:spPr>
            <a:xfrm>
              <a:off x="3079484" y="2629037"/>
              <a:ext cx="1571625" cy="1571625"/>
            </a:xfrm>
            <a:custGeom>
              <a:avLst/>
              <a:gdLst/>
              <a:ahLst/>
              <a:cxnLst/>
              <a:rect l="l" t="t" r="r" b="b"/>
              <a:pathLst>
                <a:path w="1571625" h="1571625">
                  <a:moveTo>
                    <a:pt x="0" y="785876"/>
                  </a:moveTo>
                  <a:lnTo>
                    <a:pt x="1434" y="738009"/>
                  </a:lnTo>
                  <a:lnTo>
                    <a:pt x="5681" y="690900"/>
                  </a:lnTo>
                  <a:lnTo>
                    <a:pt x="12659" y="644631"/>
                  </a:lnTo>
                  <a:lnTo>
                    <a:pt x="22286" y="599284"/>
                  </a:lnTo>
                  <a:lnTo>
                    <a:pt x="34480" y="554942"/>
                  </a:lnTo>
                  <a:lnTo>
                    <a:pt x="49159" y="511685"/>
                  </a:lnTo>
                  <a:lnTo>
                    <a:pt x="66240" y="469598"/>
                  </a:lnTo>
                  <a:lnTo>
                    <a:pt x="85642" y="428762"/>
                  </a:lnTo>
                  <a:lnTo>
                    <a:pt x="107282" y="389259"/>
                  </a:lnTo>
                  <a:lnTo>
                    <a:pt x="131077" y="351172"/>
                  </a:lnTo>
                  <a:lnTo>
                    <a:pt x="156947" y="314583"/>
                  </a:lnTo>
                  <a:lnTo>
                    <a:pt x="184808" y="279574"/>
                  </a:lnTo>
                  <a:lnTo>
                    <a:pt x="214579" y="246227"/>
                  </a:lnTo>
                  <a:lnTo>
                    <a:pt x="246178" y="214625"/>
                  </a:lnTo>
                  <a:lnTo>
                    <a:pt x="279521" y="184850"/>
                  </a:lnTo>
                  <a:lnTo>
                    <a:pt x="314528" y="156984"/>
                  </a:lnTo>
                  <a:lnTo>
                    <a:pt x="351116" y="131110"/>
                  </a:lnTo>
                  <a:lnTo>
                    <a:pt x="389203" y="107310"/>
                  </a:lnTo>
                  <a:lnTo>
                    <a:pt x="428706" y="85665"/>
                  </a:lnTo>
                  <a:lnTo>
                    <a:pt x="469544" y="66259"/>
                  </a:lnTo>
                  <a:lnTo>
                    <a:pt x="511634" y="49174"/>
                  </a:lnTo>
                  <a:lnTo>
                    <a:pt x="554895" y="34491"/>
                  </a:lnTo>
                  <a:lnTo>
                    <a:pt x="599243" y="22293"/>
                  </a:lnTo>
                  <a:lnTo>
                    <a:pt x="644598" y="12663"/>
                  </a:lnTo>
                  <a:lnTo>
                    <a:pt x="690876" y="5683"/>
                  </a:lnTo>
                  <a:lnTo>
                    <a:pt x="737996" y="1434"/>
                  </a:lnTo>
                  <a:lnTo>
                    <a:pt x="785876" y="0"/>
                  </a:lnTo>
                  <a:lnTo>
                    <a:pt x="833741" y="1434"/>
                  </a:lnTo>
                  <a:lnTo>
                    <a:pt x="880849" y="5683"/>
                  </a:lnTo>
                  <a:lnTo>
                    <a:pt x="927115" y="12663"/>
                  </a:lnTo>
                  <a:lnTo>
                    <a:pt x="972459" y="22293"/>
                  </a:lnTo>
                  <a:lnTo>
                    <a:pt x="1016798" y="34491"/>
                  </a:lnTo>
                  <a:lnTo>
                    <a:pt x="1060050" y="49174"/>
                  </a:lnTo>
                  <a:lnTo>
                    <a:pt x="1102132" y="66259"/>
                  </a:lnTo>
                  <a:lnTo>
                    <a:pt x="1142962" y="85665"/>
                  </a:lnTo>
                  <a:lnTo>
                    <a:pt x="1182459" y="107310"/>
                  </a:lnTo>
                  <a:lnTo>
                    <a:pt x="1220540" y="131110"/>
                  </a:lnTo>
                  <a:lnTo>
                    <a:pt x="1257122" y="156984"/>
                  </a:lnTo>
                  <a:lnTo>
                    <a:pt x="1292124" y="184850"/>
                  </a:lnTo>
                  <a:lnTo>
                    <a:pt x="1325464" y="214625"/>
                  </a:lnTo>
                  <a:lnTo>
                    <a:pt x="1357059" y="246227"/>
                  </a:lnTo>
                  <a:lnTo>
                    <a:pt x="1386827" y="279574"/>
                  </a:lnTo>
                  <a:lnTo>
                    <a:pt x="1414686" y="314583"/>
                  </a:lnTo>
                  <a:lnTo>
                    <a:pt x="1440553" y="351172"/>
                  </a:lnTo>
                  <a:lnTo>
                    <a:pt x="1464347" y="389259"/>
                  </a:lnTo>
                  <a:lnTo>
                    <a:pt x="1485985" y="428762"/>
                  </a:lnTo>
                  <a:lnTo>
                    <a:pt x="1505386" y="469598"/>
                  </a:lnTo>
                  <a:lnTo>
                    <a:pt x="1522466" y="511685"/>
                  </a:lnTo>
                  <a:lnTo>
                    <a:pt x="1537144" y="554942"/>
                  </a:lnTo>
                  <a:lnTo>
                    <a:pt x="1549338" y="599284"/>
                  </a:lnTo>
                  <a:lnTo>
                    <a:pt x="1558965" y="644631"/>
                  </a:lnTo>
                  <a:lnTo>
                    <a:pt x="1565943" y="690900"/>
                  </a:lnTo>
                  <a:lnTo>
                    <a:pt x="1570191" y="738009"/>
                  </a:lnTo>
                  <a:lnTo>
                    <a:pt x="1571625" y="785876"/>
                  </a:lnTo>
                  <a:lnTo>
                    <a:pt x="1570191" y="833741"/>
                  </a:lnTo>
                  <a:lnTo>
                    <a:pt x="1565943" y="880849"/>
                  </a:lnTo>
                  <a:lnTo>
                    <a:pt x="1558965" y="927115"/>
                  </a:lnTo>
                  <a:lnTo>
                    <a:pt x="1549338" y="972459"/>
                  </a:lnTo>
                  <a:lnTo>
                    <a:pt x="1537144" y="1016798"/>
                  </a:lnTo>
                  <a:lnTo>
                    <a:pt x="1522466" y="1060050"/>
                  </a:lnTo>
                  <a:lnTo>
                    <a:pt x="1505386" y="1102132"/>
                  </a:lnTo>
                  <a:lnTo>
                    <a:pt x="1485985" y="1142962"/>
                  </a:lnTo>
                  <a:lnTo>
                    <a:pt x="1464347" y="1182459"/>
                  </a:lnTo>
                  <a:lnTo>
                    <a:pt x="1440553" y="1220540"/>
                  </a:lnTo>
                  <a:lnTo>
                    <a:pt x="1414686" y="1257122"/>
                  </a:lnTo>
                  <a:lnTo>
                    <a:pt x="1386827" y="1292124"/>
                  </a:lnTo>
                  <a:lnTo>
                    <a:pt x="1357059" y="1325464"/>
                  </a:lnTo>
                  <a:lnTo>
                    <a:pt x="1325464" y="1357059"/>
                  </a:lnTo>
                  <a:lnTo>
                    <a:pt x="1292124" y="1386827"/>
                  </a:lnTo>
                  <a:lnTo>
                    <a:pt x="1257122" y="1414686"/>
                  </a:lnTo>
                  <a:lnTo>
                    <a:pt x="1220540" y="1440553"/>
                  </a:lnTo>
                  <a:lnTo>
                    <a:pt x="1182459" y="1464347"/>
                  </a:lnTo>
                  <a:lnTo>
                    <a:pt x="1142962" y="1485985"/>
                  </a:lnTo>
                  <a:lnTo>
                    <a:pt x="1102132" y="1505386"/>
                  </a:lnTo>
                  <a:lnTo>
                    <a:pt x="1060050" y="1522466"/>
                  </a:lnTo>
                  <a:lnTo>
                    <a:pt x="1016798" y="1537144"/>
                  </a:lnTo>
                  <a:lnTo>
                    <a:pt x="972459" y="1549338"/>
                  </a:lnTo>
                  <a:lnTo>
                    <a:pt x="927115" y="1558965"/>
                  </a:lnTo>
                  <a:lnTo>
                    <a:pt x="880849" y="1565943"/>
                  </a:lnTo>
                  <a:lnTo>
                    <a:pt x="833741" y="1570191"/>
                  </a:lnTo>
                  <a:lnTo>
                    <a:pt x="785876" y="1571625"/>
                  </a:lnTo>
                  <a:lnTo>
                    <a:pt x="737996" y="1570191"/>
                  </a:lnTo>
                  <a:lnTo>
                    <a:pt x="690876" y="1565943"/>
                  </a:lnTo>
                  <a:lnTo>
                    <a:pt x="644598" y="1558965"/>
                  </a:lnTo>
                  <a:lnTo>
                    <a:pt x="599243" y="1549338"/>
                  </a:lnTo>
                  <a:lnTo>
                    <a:pt x="554895" y="1537144"/>
                  </a:lnTo>
                  <a:lnTo>
                    <a:pt x="511634" y="1522466"/>
                  </a:lnTo>
                  <a:lnTo>
                    <a:pt x="469544" y="1505386"/>
                  </a:lnTo>
                  <a:lnTo>
                    <a:pt x="428706" y="1485985"/>
                  </a:lnTo>
                  <a:lnTo>
                    <a:pt x="389203" y="1464347"/>
                  </a:lnTo>
                  <a:lnTo>
                    <a:pt x="351116" y="1440553"/>
                  </a:lnTo>
                  <a:lnTo>
                    <a:pt x="314528" y="1414686"/>
                  </a:lnTo>
                  <a:lnTo>
                    <a:pt x="279521" y="1386827"/>
                  </a:lnTo>
                  <a:lnTo>
                    <a:pt x="246178" y="1357059"/>
                  </a:lnTo>
                  <a:lnTo>
                    <a:pt x="214579" y="1325464"/>
                  </a:lnTo>
                  <a:lnTo>
                    <a:pt x="184808" y="1292124"/>
                  </a:lnTo>
                  <a:lnTo>
                    <a:pt x="156947" y="1257122"/>
                  </a:lnTo>
                  <a:lnTo>
                    <a:pt x="131077" y="1220540"/>
                  </a:lnTo>
                  <a:lnTo>
                    <a:pt x="107282" y="1182459"/>
                  </a:lnTo>
                  <a:lnTo>
                    <a:pt x="85642" y="1142962"/>
                  </a:lnTo>
                  <a:lnTo>
                    <a:pt x="66240" y="1102132"/>
                  </a:lnTo>
                  <a:lnTo>
                    <a:pt x="49159" y="1060050"/>
                  </a:lnTo>
                  <a:lnTo>
                    <a:pt x="34480" y="1016798"/>
                  </a:lnTo>
                  <a:lnTo>
                    <a:pt x="22286" y="972459"/>
                  </a:lnTo>
                  <a:lnTo>
                    <a:pt x="12659" y="927115"/>
                  </a:lnTo>
                  <a:lnTo>
                    <a:pt x="5681" y="880849"/>
                  </a:lnTo>
                  <a:lnTo>
                    <a:pt x="1434" y="833741"/>
                  </a:lnTo>
                  <a:lnTo>
                    <a:pt x="0" y="785876"/>
                  </a:lnTo>
                  <a:close/>
                </a:path>
              </a:pathLst>
            </a:custGeom>
            <a:ln w="25400">
              <a:solidFill>
                <a:srgbClr val="FFC000"/>
              </a:solidFill>
            </a:ln>
          </p:spPr>
          <p:txBody>
            <a:bodyPr wrap="square" lIns="0" tIns="0" rIns="0" bIns="0" rtlCol="0"/>
            <a:lstStyle/>
            <a:p>
              <a:endParaRPr/>
            </a:p>
          </p:txBody>
        </p:sp>
      </p:grpSp>
      <p:sp>
        <p:nvSpPr>
          <p:cNvPr id="30" name="object 3"/>
          <p:cNvSpPr txBox="1">
            <a:spLocks noGrp="1"/>
          </p:cNvSpPr>
          <p:nvPr>
            <p:ph type="title"/>
          </p:nvPr>
        </p:nvSpPr>
        <p:spPr>
          <a:xfrm>
            <a:off x="575779" y="314946"/>
            <a:ext cx="11590571" cy="456663"/>
          </a:xfrm>
          <a:prstGeom prst="rect">
            <a:avLst/>
          </a:prstGeom>
        </p:spPr>
        <p:txBody>
          <a:bodyPr vert="horz" wrap="square" lIns="0" tIns="13335" rIns="0" bIns="0" rtlCol="0" anchor="t">
            <a:spAutoFit/>
          </a:bodyPr>
          <a:lstStyle/>
          <a:p>
            <a:pPr marL="12700">
              <a:spcBef>
                <a:spcPts val="105"/>
              </a:spcBef>
            </a:pPr>
            <a:r>
              <a:rPr lang="en-US" sz="3200" b="1" dirty="0">
                <a:effectLst>
                  <a:outerShdw blurRad="38100" dist="38100" dir="2700000" algn="tl">
                    <a:srgbClr val="000000">
                      <a:alpha val="43137"/>
                    </a:srgbClr>
                  </a:outerShdw>
                </a:effectLst>
                <a:latin typeface="Hero" panose="00000500000000000000" pitchFamily="2" charset="0"/>
                <a:cs typeface="Verdana"/>
              </a:rPr>
              <a:t>PETROL AND GAS CONSUMPTION (KWH PER GUEST NIGHT)</a:t>
            </a:r>
          </a:p>
        </p:txBody>
      </p:sp>
      <p:pic>
        <p:nvPicPr>
          <p:cNvPr id="6" name="Picture 5">
            <a:extLst>
              <a:ext uri="{FF2B5EF4-FFF2-40B4-BE49-F238E27FC236}">
                <a16:creationId xmlns:a16="http://schemas.microsoft.com/office/drawing/2014/main" id="{ED59BF0B-E6DB-BF24-D99E-F676AE4E4991}"/>
              </a:ext>
            </a:extLst>
          </p:cNvPr>
          <p:cNvPicPr>
            <a:picLocks noChangeAspect="1"/>
          </p:cNvPicPr>
          <p:nvPr/>
        </p:nvPicPr>
        <p:blipFill rotWithShape="1">
          <a:blip r:embed="rId3">
            <a:extLst>
              <a:ext uri="{28A0092B-C50C-407E-A947-70E740481C1C}">
                <a14:useLocalDpi xmlns:a14="http://schemas.microsoft.com/office/drawing/2010/main" val="0"/>
              </a:ext>
            </a:extLst>
          </a:blip>
          <a:srcRect l="48859"/>
          <a:stretch/>
        </p:blipFill>
        <p:spPr>
          <a:xfrm>
            <a:off x="1414704" y="2010385"/>
            <a:ext cx="1056275" cy="1374436"/>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94CEEC41-7A29-9801-3621-F161496E3FF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406" r="24820"/>
          <a:stretch/>
        </p:blipFill>
        <p:spPr>
          <a:xfrm>
            <a:off x="1414703" y="3747736"/>
            <a:ext cx="1031078" cy="1438080"/>
          </a:xfrm>
          <a:prstGeom prst="rect">
            <a:avLst/>
          </a:prstGeom>
          <a:effectLst>
            <a:outerShdw blurRad="50800" dist="38100" dir="2700000" algn="tl" rotWithShape="0">
              <a:prstClr val="black">
                <a:alpha val="40000"/>
              </a:prstClr>
            </a:outerShdw>
          </a:effectLst>
        </p:spPr>
      </p:pic>
      <p:grpSp>
        <p:nvGrpSpPr>
          <p:cNvPr id="3" name="Group 2">
            <a:extLst>
              <a:ext uri="{FF2B5EF4-FFF2-40B4-BE49-F238E27FC236}">
                <a16:creationId xmlns:a16="http://schemas.microsoft.com/office/drawing/2014/main" id="{B58CA9FC-A92A-DC97-1122-90F13F299767}"/>
              </a:ext>
            </a:extLst>
          </p:cNvPr>
          <p:cNvGrpSpPr/>
          <p:nvPr/>
        </p:nvGrpSpPr>
        <p:grpSpPr>
          <a:xfrm>
            <a:off x="2506814" y="2165616"/>
            <a:ext cx="1463040" cy="1063976"/>
            <a:chOff x="1857375" y="2526157"/>
            <a:chExt cx="1929130" cy="1786255"/>
          </a:xfrm>
        </p:grpSpPr>
        <p:sp>
          <p:nvSpPr>
            <p:cNvPr id="4" name="object 8">
              <a:extLst>
                <a:ext uri="{FF2B5EF4-FFF2-40B4-BE49-F238E27FC236}">
                  <a16:creationId xmlns:a16="http://schemas.microsoft.com/office/drawing/2014/main" id="{9C9A39C9-DEF2-526D-DBA3-D6B22BBCE37E}"/>
                </a:ext>
              </a:extLst>
            </p:cNvPr>
            <p:cNvSpPr/>
            <p:nvPr/>
          </p:nvSpPr>
          <p:spPr>
            <a:xfrm>
              <a:off x="1857375" y="2526157"/>
              <a:ext cx="1929130" cy="1786255"/>
            </a:xfrm>
            <a:custGeom>
              <a:avLst/>
              <a:gdLst/>
              <a:ahLst/>
              <a:cxnLst/>
              <a:rect l="l" t="t" r="r" b="b"/>
              <a:pathLst>
                <a:path w="1929129" h="1786254">
                  <a:moveTo>
                    <a:pt x="55752" y="446404"/>
                  </a:moveTo>
                  <a:lnTo>
                    <a:pt x="0" y="446404"/>
                  </a:lnTo>
                  <a:lnTo>
                    <a:pt x="0" y="1339468"/>
                  </a:lnTo>
                  <a:lnTo>
                    <a:pt x="55752" y="1339468"/>
                  </a:lnTo>
                  <a:lnTo>
                    <a:pt x="55752" y="446404"/>
                  </a:lnTo>
                  <a:close/>
                </a:path>
                <a:path w="1929129" h="1786254">
                  <a:moveTo>
                    <a:pt x="223266" y="446404"/>
                  </a:moveTo>
                  <a:lnTo>
                    <a:pt x="111632" y="446404"/>
                  </a:lnTo>
                  <a:lnTo>
                    <a:pt x="111632" y="1339468"/>
                  </a:lnTo>
                  <a:lnTo>
                    <a:pt x="223266" y="1339468"/>
                  </a:lnTo>
                  <a:lnTo>
                    <a:pt x="223266" y="446404"/>
                  </a:lnTo>
                  <a:close/>
                </a:path>
                <a:path w="1929129" h="1786254">
                  <a:moveTo>
                    <a:pt x="1035812" y="0"/>
                  </a:moveTo>
                  <a:lnTo>
                    <a:pt x="1035812" y="446404"/>
                  </a:lnTo>
                  <a:lnTo>
                    <a:pt x="279019" y="446404"/>
                  </a:lnTo>
                  <a:lnTo>
                    <a:pt x="279019" y="1339468"/>
                  </a:lnTo>
                  <a:lnTo>
                    <a:pt x="1035812" y="1339468"/>
                  </a:lnTo>
                  <a:lnTo>
                    <a:pt x="1035812" y="1785873"/>
                  </a:lnTo>
                  <a:lnTo>
                    <a:pt x="1928749" y="892937"/>
                  </a:lnTo>
                  <a:lnTo>
                    <a:pt x="1035812" y="0"/>
                  </a:lnTo>
                  <a:close/>
                </a:path>
              </a:pathLst>
            </a:custGeom>
            <a:solidFill>
              <a:srgbClr val="1F487C"/>
            </a:solidFill>
          </p:spPr>
          <p:txBody>
            <a:bodyPr wrap="square" lIns="0" tIns="0" rIns="0" bIns="0" rtlCol="0"/>
            <a:lstStyle/>
            <a:p>
              <a:endParaRPr dirty="0"/>
            </a:p>
          </p:txBody>
        </p:sp>
        <p:sp>
          <p:nvSpPr>
            <p:cNvPr id="5" name="object 9">
              <a:extLst>
                <a:ext uri="{FF2B5EF4-FFF2-40B4-BE49-F238E27FC236}">
                  <a16:creationId xmlns:a16="http://schemas.microsoft.com/office/drawing/2014/main" id="{971A8033-49B7-5BC3-E7F0-289516BF21E6}"/>
                </a:ext>
              </a:extLst>
            </p:cNvPr>
            <p:cNvSpPr/>
            <p:nvPr/>
          </p:nvSpPr>
          <p:spPr>
            <a:xfrm>
              <a:off x="1857375" y="2972561"/>
              <a:ext cx="55880" cy="893444"/>
            </a:xfrm>
            <a:custGeom>
              <a:avLst/>
              <a:gdLst/>
              <a:ahLst/>
              <a:cxnLst/>
              <a:rect l="l" t="t" r="r" b="b"/>
              <a:pathLst>
                <a:path w="55880" h="893445">
                  <a:moveTo>
                    <a:pt x="0" y="0"/>
                  </a:moveTo>
                  <a:lnTo>
                    <a:pt x="55752" y="0"/>
                  </a:lnTo>
                  <a:lnTo>
                    <a:pt x="55752" y="893063"/>
                  </a:lnTo>
                  <a:lnTo>
                    <a:pt x="0" y="893063"/>
                  </a:lnTo>
                  <a:lnTo>
                    <a:pt x="0" y="0"/>
                  </a:lnTo>
                  <a:close/>
                </a:path>
              </a:pathLst>
            </a:custGeom>
            <a:ln w="25400">
              <a:solidFill>
                <a:srgbClr val="0D0D0D"/>
              </a:solidFill>
            </a:ln>
          </p:spPr>
          <p:txBody>
            <a:bodyPr wrap="square" lIns="0" tIns="0" rIns="0" bIns="0" rtlCol="0"/>
            <a:lstStyle/>
            <a:p>
              <a:endParaRPr/>
            </a:p>
          </p:txBody>
        </p:sp>
        <p:sp>
          <p:nvSpPr>
            <p:cNvPr id="7" name="object 10">
              <a:extLst>
                <a:ext uri="{FF2B5EF4-FFF2-40B4-BE49-F238E27FC236}">
                  <a16:creationId xmlns:a16="http://schemas.microsoft.com/office/drawing/2014/main" id="{E8F0578F-31A0-0E5D-71A2-EC90DE2E7C22}"/>
                </a:ext>
              </a:extLst>
            </p:cNvPr>
            <p:cNvSpPr/>
            <p:nvPr/>
          </p:nvSpPr>
          <p:spPr>
            <a:xfrm>
              <a:off x="1969007" y="2972561"/>
              <a:ext cx="111760" cy="893444"/>
            </a:xfrm>
            <a:custGeom>
              <a:avLst/>
              <a:gdLst/>
              <a:ahLst/>
              <a:cxnLst/>
              <a:rect l="l" t="t" r="r" b="b"/>
              <a:pathLst>
                <a:path w="111760" h="893445">
                  <a:moveTo>
                    <a:pt x="0" y="0"/>
                  </a:moveTo>
                  <a:lnTo>
                    <a:pt x="111633" y="0"/>
                  </a:lnTo>
                  <a:lnTo>
                    <a:pt x="111633" y="893063"/>
                  </a:lnTo>
                  <a:lnTo>
                    <a:pt x="0" y="893063"/>
                  </a:lnTo>
                  <a:lnTo>
                    <a:pt x="0" y="0"/>
                  </a:lnTo>
                  <a:close/>
                </a:path>
              </a:pathLst>
            </a:custGeom>
            <a:ln w="25400">
              <a:solidFill>
                <a:srgbClr val="0D0D0D"/>
              </a:solidFill>
            </a:ln>
          </p:spPr>
          <p:txBody>
            <a:bodyPr wrap="square" lIns="0" tIns="0" rIns="0" bIns="0" rtlCol="0"/>
            <a:lstStyle/>
            <a:p>
              <a:endParaRPr/>
            </a:p>
          </p:txBody>
        </p:sp>
        <p:sp>
          <p:nvSpPr>
            <p:cNvPr id="9" name="object 11">
              <a:extLst>
                <a:ext uri="{FF2B5EF4-FFF2-40B4-BE49-F238E27FC236}">
                  <a16:creationId xmlns:a16="http://schemas.microsoft.com/office/drawing/2014/main" id="{8C7BF396-57A0-37A7-31FE-3BC1F68775AB}"/>
                </a:ext>
              </a:extLst>
            </p:cNvPr>
            <p:cNvSpPr/>
            <p:nvPr/>
          </p:nvSpPr>
          <p:spPr>
            <a:xfrm>
              <a:off x="2136394" y="2526157"/>
              <a:ext cx="1649730" cy="1786255"/>
            </a:xfrm>
            <a:custGeom>
              <a:avLst/>
              <a:gdLst/>
              <a:ahLst/>
              <a:cxnLst/>
              <a:rect l="l" t="t" r="r" b="b"/>
              <a:pathLst>
                <a:path w="1649729" h="1786254">
                  <a:moveTo>
                    <a:pt x="0" y="446404"/>
                  </a:moveTo>
                  <a:lnTo>
                    <a:pt x="756793" y="446404"/>
                  </a:lnTo>
                  <a:lnTo>
                    <a:pt x="756793" y="0"/>
                  </a:lnTo>
                  <a:lnTo>
                    <a:pt x="1649730" y="892937"/>
                  </a:lnTo>
                  <a:lnTo>
                    <a:pt x="756793" y="1785873"/>
                  </a:lnTo>
                  <a:lnTo>
                    <a:pt x="756793" y="1339468"/>
                  </a:lnTo>
                  <a:lnTo>
                    <a:pt x="0" y="1339468"/>
                  </a:lnTo>
                  <a:lnTo>
                    <a:pt x="0" y="446404"/>
                  </a:lnTo>
                  <a:close/>
                </a:path>
              </a:pathLst>
            </a:custGeom>
            <a:ln w="25400">
              <a:solidFill>
                <a:srgbClr val="0D0D0D"/>
              </a:solidFill>
            </a:ln>
          </p:spPr>
          <p:txBody>
            <a:bodyPr wrap="square" lIns="0" tIns="0" rIns="0" bIns="0" rtlCol="0"/>
            <a:lstStyle/>
            <a:p>
              <a:endParaRPr/>
            </a:p>
          </p:txBody>
        </p:sp>
      </p:grpSp>
      <p:sp>
        <p:nvSpPr>
          <p:cNvPr id="10" name="object 12">
            <a:extLst>
              <a:ext uri="{FF2B5EF4-FFF2-40B4-BE49-F238E27FC236}">
                <a16:creationId xmlns:a16="http://schemas.microsoft.com/office/drawing/2014/main" id="{CBDC3887-11BA-41E0-D328-CB001BCBE30E}"/>
              </a:ext>
            </a:extLst>
          </p:cNvPr>
          <p:cNvSpPr txBox="1"/>
          <p:nvPr/>
        </p:nvSpPr>
        <p:spPr>
          <a:xfrm>
            <a:off x="2784102" y="2448712"/>
            <a:ext cx="956191" cy="444352"/>
          </a:xfrm>
          <a:prstGeom prst="rect">
            <a:avLst/>
          </a:prstGeom>
        </p:spPr>
        <p:txBody>
          <a:bodyPr vert="horz" wrap="square" lIns="0" tIns="13335" rIns="0" bIns="0" rtlCol="0">
            <a:spAutoFit/>
          </a:bodyPr>
          <a:lstStyle/>
          <a:p>
            <a:pPr marL="12700">
              <a:spcBef>
                <a:spcPts val="105"/>
              </a:spcBef>
            </a:pPr>
            <a:r>
              <a:rPr lang="en-GB" sz="2800" spc="-265">
                <a:solidFill>
                  <a:srgbClr val="FFFFFF"/>
                </a:solidFill>
                <a:latin typeface="Verdana"/>
                <a:cs typeface="Verdana"/>
              </a:rPr>
              <a:t>2023</a:t>
            </a:r>
            <a:endParaRPr sz="2800" dirty="0">
              <a:latin typeface="Verdana"/>
              <a:cs typeface="Verdana"/>
            </a:endParaRPr>
          </a:p>
        </p:txBody>
      </p:sp>
      <p:sp>
        <p:nvSpPr>
          <p:cNvPr id="11" name="object 15">
            <a:extLst>
              <a:ext uri="{FF2B5EF4-FFF2-40B4-BE49-F238E27FC236}">
                <a16:creationId xmlns:a16="http://schemas.microsoft.com/office/drawing/2014/main" id="{8515CD92-402C-A910-F8BF-84772C3BB9FC}"/>
              </a:ext>
            </a:extLst>
          </p:cNvPr>
          <p:cNvSpPr txBox="1"/>
          <p:nvPr/>
        </p:nvSpPr>
        <p:spPr>
          <a:xfrm>
            <a:off x="4107014" y="2238124"/>
            <a:ext cx="868680" cy="875240"/>
          </a:xfrm>
          <a:prstGeom prst="rect">
            <a:avLst/>
          </a:prstGeom>
        </p:spPr>
        <p:txBody>
          <a:bodyPr vert="horz" wrap="square" lIns="0" tIns="13335" rIns="0" bIns="0" rtlCol="0">
            <a:spAutoFit/>
          </a:bodyPr>
          <a:lstStyle/>
          <a:p>
            <a:pPr marL="40005" algn="ctr">
              <a:spcBef>
                <a:spcPts val="105"/>
              </a:spcBef>
            </a:pPr>
            <a:r>
              <a:rPr lang="en-GB" sz="2800" spc="-265" dirty="0">
                <a:solidFill>
                  <a:srgbClr val="FFFFFF"/>
                </a:solidFill>
                <a:latin typeface="Verdana"/>
                <a:cs typeface="Verdana"/>
              </a:rPr>
              <a:t>0.86</a:t>
            </a:r>
            <a:r>
              <a:rPr lang="en-GB" sz="2800" spc="-150" dirty="0">
                <a:solidFill>
                  <a:srgbClr val="FFFFFF"/>
                </a:solidFill>
                <a:latin typeface="Verdana"/>
                <a:cs typeface="Verdana"/>
              </a:rPr>
              <a:t>kWh</a:t>
            </a:r>
            <a:endParaRPr lang="en-GB" sz="2800" dirty="0">
              <a:latin typeface="Verdana"/>
              <a:cs typeface="Verdana"/>
            </a:endParaRPr>
          </a:p>
        </p:txBody>
      </p:sp>
      <p:grpSp>
        <p:nvGrpSpPr>
          <p:cNvPr id="12" name="Group 11">
            <a:extLst>
              <a:ext uri="{FF2B5EF4-FFF2-40B4-BE49-F238E27FC236}">
                <a16:creationId xmlns:a16="http://schemas.microsoft.com/office/drawing/2014/main" id="{E718A701-8A34-2284-80AC-27512BCA9574}"/>
              </a:ext>
            </a:extLst>
          </p:cNvPr>
          <p:cNvGrpSpPr/>
          <p:nvPr/>
        </p:nvGrpSpPr>
        <p:grpSpPr>
          <a:xfrm>
            <a:off x="5189058" y="2160224"/>
            <a:ext cx="1463040" cy="1060704"/>
            <a:chOff x="1857375" y="2526157"/>
            <a:chExt cx="1929130" cy="1786255"/>
          </a:xfrm>
        </p:grpSpPr>
        <p:sp>
          <p:nvSpPr>
            <p:cNvPr id="17" name="object 8">
              <a:extLst>
                <a:ext uri="{FF2B5EF4-FFF2-40B4-BE49-F238E27FC236}">
                  <a16:creationId xmlns:a16="http://schemas.microsoft.com/office/drawing/2014/main" id="{314F1F29-9125-52CC-F87F-2A664E5D4026}"/>
                </a:ext>
              </a:extLst>
            </p:cNvPr>
            <p:cNvSpPr/>
            <p:nvPr/>
          </p:nvSpPr>
          <p:spPr>
            <a:xfrm>
              <a:off x="1857375" y="2526157"/>
              <a:ext cx="1929130" cy="1786255"/>
            </a:xfrm>
            <a:custGeom>
              <a:avLst/>
              <a:gdLst/>
              <a:ahLst/>
              <a:cxnLst/>
              <a:rect l="l" t="t" r="r" b="b"/>
              <a:pathLst>
                <a:path w="1929129" h="1786254">
                  <a:moveTo>
                    <a:pt x="55752" y="446404"/>
                  </a:moveTo>
                  <a:lnTo>
                    <a:pt x="0" y="446404"/>
                  </a:lnTo>
                  <a:lnTo>
                    <a:pt x="0" y="1339468"/>
                  </a:lnTo>
                  <a:lnTo>
                    <a:pt x="55752" y="1339468"/>
                  </a:lnTo>
                  <a:lnTo>
                    <a:pt x="55752" y="446404"/>
                  </a:lnTo>
                  <a:close/>
                </a:path>
                <a:path w="1929129" h="1786254">
                  <a:moveTo>
                    <a:pt x="223266" y="446404"/>
                  </a:moveTo>
                  <a:lnTo>
                    <a:pt x="111632" y="446404"/>
                  </a:lnTo>
                  <a:lnTo>
                    <a:pt x="111632" y="1339468"/>
                  </a:lnTo>
                  <a:lnTo>
                    <a:pt x="223266" y="1339468"/>
                  </a:lnTo>
                  <a:lnTo>
                    <a:pt x="223266" y="446404"/>
                  </a:lnTo>
                  <a:close/>
                </a:path>
                <a:path w="1929129" h="1786254">
                  <a:moveTo>
                    <a:pt x="1035812" y="0"/>
                  </a:moveTo>
                  <a:lnTo>
                    <a:pt x="1035812" y="446404"/>
                  </a:lnTo>
                  <a:lnTo>
                    <a:pt x="279019" y="446404"/>
                  </a:lnTo>
                  <a:lnTo>
                    <a:pt x="279019" y="1339468"/>
                  </a:lnTo>
                  <a:lnTo>
                    <a:pt x="1035812" y="1339468"/>
                  </a:lnTo>
                  <a:lnTo>
                    <a:pt x="1035812" y="1785873"/>
                  </a:lnTo>
                  <a:lnTo>
                    <a:pt x="1928749" y="892937"/>
                  </a:lnTo>
                  <a:lnTo>
                    <a:pt x="1035812" y="0"/>
                  </a:lnTo>
                  <a:close/>
                </a:path>
              </a:pathLst>
            </a:custGeom>
            <a:solidFill>
              <a:srgbClr val="1F487C"/>
            </a:solidFill>
          </p:spPr>
          <p:txBody>
            <a:bodyPr wrap="square" lIns="0" tIns="0" rIns="0" bIns="0" rtlCol="0"/>
            <a:lstStyle/>
            <a:p>
              <a:endParaRPr/>
            </a:p>
          </p:txBody>
        </p:sp>
        <p:sp>
          <p:nvSpPr>
            <p:cNvPr id="18" name="object 9">
              <a:extLst>
                <a:ext uri="{FF2B5EF4-FFF2-40B4-BE49-F238E27FC236}">
                  <a16:creationId xmlns:a16="http://schemas.microsoft.com/office/drawing/2014/main" id="{88B44D56-7E47-6F7D-E8DB-6DC99DF97126}"/>
                </a:ext>
              </a:extLst>
            </p:cNvPr>
            <p:cNvSpPr/>
            <p:nvPr/>
          </p:nvSpPr>
          <p:spPr>
            <a:xfrm>
              <a:off x="1857375" y="2972561"/>
              <a:ext cx="55880" cy="893444"/>
            </a:xfrm>
            <a:custGeom>
              <a:avLst/>
              <a:gdLst/>
              <a:ahLst/>
              <a:cxnLst/>
              <a:rect l="l" t="t" r="r" b="b"/>
              <a:pathLst>
                <a:path w="55880" h="893445">
                  <a:moveTo>
                    <a:pt x="0" y="0"/>
                  </a:moveTo>
                  <a:lnTo>
                    <a:pt x="55752" y="0"/>
                  </a:lnTo>
                  <a:lnTo>
                    <a:pt x="55752" y="893063"/>
                  </a:lnTo>
                  <a:lnTo>
                    <a:pt x="0" y="893063"/>
                  </a:lnTo>
                  <a:lnTo>
                    <a:pt x="0" y="0"/>
                  </a:lnTo>
                  <a:close/>
                </a:path>
              </a:pathLst>
            </a:custGeom>
            <a:ln w="25400">
              <a:solidFill>
                <a:srgbClr val="0D0D0D"/>
              </a:solidFill>
            </a:ln>
          </p:spPr>
          <p:txBody>
            <a:bodyPr wrap="square" lIns="0" tIns="0" rIns="0" bIns="0" rtlCol="0"/>
            <a:lstStyle/>
            <a:p>
              <a:endParaRPr/>
            </a:p>
          </p:txBody>
        </p:sp>
        <p:sp>
          <p:nvSpPr>
            <p:cNvPr id="19" name="object 10">
              <a:extLst>
                <a:ext uri="{FF2B5EF4-FFF2-40B4-BE49-F238E27FC236}">
                  <a16:creationId xmlns:a16="http://schemas.microsoft.com/office/drawing/2014/main" id="{9763106F-979E-133F-8571-9BC99CDF99F1}"/>
                </a:ext>
              </a:extLst>
            </p:cNvPr>
            <p:cNvSpPr/>
            <p:nvPr/>
          </p:nvSpPr>
          <p:spPr>
            <a:xfrm>
              <a:off x="1969007" y="2972561"/>
              <a:ext cx="111760" cy="893444"/>
            </a:xfrm>
            <a:custGeom>
              <a:avLst/>
              <a:gdLst/>
              <a:ahLst/>
              <a:cxnLst/>
              <a:rect l="l" t="t" r="r" b="b"/>
              <a:pathLst>
                <a:path w="111760" h="893445">
                  <a:moveTo>
                    <a:pt x="0" y="0"/>
                  </a:moveTo>
                  <a:lnTo>
                    <a:pt x="111633" y="0"/>
                  </a:lnTo>
                  <a:lnTo>
                    <a:pt x="111633" y="893063"/>
                  </a:lnTo>
                  <a:lnTo>
                    <a:pt x="0" y="893063"/>
                  </a:lnTo>
                  <a:lnTo>
                    <a:pt x="0" y="0"/>
                  </a:lnTo>
                  <a:close/>
                </a:path>
              </a:pathLst>
            </a:custGeom>
            <a:ln w="25400">
              <a:solidFill>
                <a:srgbClr val="0D0D0D"/>
              </a:solidFill>
            </a:ln>
          </p:spPr>
          <p:txBody>
            <a:bodyPr wrap="square" lIns="0" tIns="0" rIns="0" bIns="0" rtlCol="0"/>
            <a:lstStyle/>
            <a:p>
              <a:endParaRPr/>
            </a:p>
          </p:txBody>
        </p:sp>
        <p:sp>
          <p:nvSpPr>
            <p:cNvPr id="20" name="object 11">
              <a:extLst>
                <a:ext uri="{FF2B5EF4-FFF2-40B4-BE49-F238E27FC236}">
                  <a16:creationId xmlns:a16="http://schemas.microsoft.com/office/drawing/2014/main" id="{CA015207-9C48-09FE-9CDB-33FB0FFC560B}"/>
                </a:ext>
              </a:extLst>
            </p:cNvPr>
            <p:cNvSpPr/>
            <p:nvPr/>
          </p:nvSpPr>
          <p:spPr>
            <a:xfrm>
              <a:off x="2136394" y="2526157"/>
              <a:ext cx="1649730" cy="1786255"/>
            </a:xfrm>
            <a:custGeom>
              <a:avLst/>
              <a:gdLst/>
              <a:ahLst/>
              <a:cxnLst/>
              <a:rect l="l" t="t" r="r" b="b"/>
              <a:pathLst>
                <a:path w="1649729" h="1786254">
                  <a:moveTo>
                    <a:pt x="0" y="446404"/>
                  </a:moveTo>
                  <a:lnTo>
                    <a:pt x="756793" y="446404"/>
                  </a:lnTo>
                  <a:lnTo>
                    <a:pt x="756793" y="0"/>
                  </a:lnTo>
                  <a:lnTo>
                    <a:pt x="1649730" y="892937"/>
                  </a:lnTo>
                  <a:lnTo>
                    <a:pt x="756793" y="1785873"/>
                  </a:lnTo>
                  <a:lnTo>
                    <a:pt x="756793" y="1339468"/>
                  </a:lnTo>
                  <a:lnTo>
                    <a:pt x="0" y="1339468"/>
                  </a:lnTo>
                  <a:lnTo>
                    <a:pt x="0" y="446404"/>
                  </a:lnTo>
                  <a:close/>
                </a:path>
              </a:pathLst>
            </a:custGeom>
            <a:ln w="25400">
              <a:solidFill>
                <a:srgbClr val="0D0D0D"/>
              </a:solidFill>
            </a:ln>
          </p:spPr>
          <p:txBody>
            <a:bodyPr wrap="square" lIns="0" tIns="0" rIns="0" bIns="0" rtlCol="0"/>
            <a:lstStyle/>
            <a:p>
              <a:endParaRPr/>
            </a:p>
          </p:txBody>
        </p:sp>
      </p:grpSp>
      <p:sp>
        <p:nvSpPr>
          <p:cNvPr id="21" name="object 12">
            <a:extLst>
              <a:ext uri="{FF2B5EF4-FFF2-40B4-BE49-F238E27FC236}">
                <a16:creationId xmlns:a16="http://schemas.microsoft.com/office/drawing/2014/main" id="{1E45B02F-9493-BCF4-8622-14B167CCB0C9}"/>
              </a:ext>
            </a:extLst>
          </p:cNvPr>
          <p:cNvSpPr txBox="1"/>
          <p:nvPr/>
        </p:nvSpPr>
        <p:spPr>
          <a:xfrm>
            <a:off x="5440570" y="2425305"/>
            <a:ext cx="927735" cy="444352"/>
          </a:xfrm>
          <a:prstGeom prst="rect">
            <a:avLst/>
          </a:prstGeom>
        </p:spPr>
        <p:txBody>
          <a:bodyPr vert="horz" wrap="square" lIns="0" tIns="13335" rIns="0" bIns="0" rtlCol="0">
            <a:spAutoFit/>
          </a:bodyPr>
          <a:lstStyle/>
          <a:p>
            <a:pPr marL="12700">
              <a:spcBef>
                <a:spcPts val="105"/>
              </a:spcBef>
            </a:pPr>
            <a:r>
              <a:rPr lang="en-GB" sz="2800" spc="-265" dirty="0">
                <a:solidFill>
                  <a:srgbClr val="FFFFFF"/>
                </a:solidFill>
                <a:latin typeface="Verdana"/>
                <a:cs typeface="Verdana"/>
              </a:rPr>
              <a:t>2024</a:t>
            </a:r>
            <a:endParaRPr sz="2800" dirty="0">
              <a:latin typeface="Verdana"/>
              <a:cs typeface="Verdana"/>
            </a:endParaRPr>
          </a:p>
        </p:txBody>
      </p:sp>
      <p:grpSp>
        <p:nvGrpSpPr>
          <p:cNvPr id="22" name="Group 21">
            <a:extLst>
              <a:ext uri="{FF2B5EF4-FFF2-40B4-BE49-F238E27FC236}">
                <a16:creationId xmlns:a16="http://schemas.microsoft.com/office/drawing/2014/main" id="{8471A4B6-FB59-5755-668E-D25003756D08}"/>
              </a:ext>
            </a:extLst>
          </p:cNvPr>
          <p:cNvGrpSpPr/>
          <p:nvPr/>
        </p:nvGrpSpPr>
        <p:grpSpPr>
          <a:xfrm>
            <a:off x="7848600" y="2185539"/>
            <a:ext cx="1463040" cy="1060704"/>
            <a:chOff x="1857375" y="2526157"/>
            <a:chExt cx="1929130" cy="1786255"/>
          </a:xfrm>
        </p:grpSpPr>
        <p:sp>
          <p:nvSpPr>
            <p:cNvPr id="23" name="object 8">
              <a:extLst>
                <a:ext uri="{FF2B5EF4-FFF2-40B4-BE49-F238E27FC236}">
                  <a16:creationId xmlns:a16="http://schemas.microsoft.com/office/drawing/2014/main" id="{5EFF2765-3D7E-0252-BCD1-9836E7230738}"/>
                </a:ext>
              </a:extLst>
            </p:cNvPr>
            <p:cNvSpPr/>
            <p:nvPr/>
          </p:nvSpPr>
          <p:spPr>
            <a:xfrm>
              <a:off x="1857375" y="2526157"/>
              <a:ext cx="1929130" cy="1786255"/>
            </a:xfrm>
            <a:custGeom>
              <a:avLst/>
              <a:gdLst/>
              <a:ahLst/>
              <a:cxnLst/>
              <a:rect l="l" t="t" r="r" b="b"/>
              <a:pathLst>
                <a:path w="1929129" h="1786254">
                  <a:moveTo>
                    <a:pt x="55752" y="446404"/>
                  </a:moveTo>
                  <a:lnTo>
                    <a:pt x="0" y="446404"/>
                  </a:lnTo>
                  <a:lnTo>
                    <a:pt x="0" y="1339468"/>
                  </a:lnTo>
                  <a:lnTo>
                    <a:pt x="55752" y="1339468"/>
                  </a:lnTo>
                  <a:lnTo>
                    <a:pt x="55752" y="446404"/>
                  </a:lnTo>
                  <a:close/>
                </a:path>
                <a:path w="1929129" h="1786254">
                  <a:moveTo>
                    <a:pt x="223266" y="446404"/>
                  </a:moveTo>
                  <a:lnTo>
                    <a:pt x="111632" y="446404"/>
                  </a:lnTo>
                  <a:lnTo>
                    <a:pt x="111632" y="1339468"/>
                  </a:lnTo>
                  <a:lnTo>
                    <a:pt x="223266" y="1339468"/>
                  </a:lnTo>
                  <a:lnTo>
                    <a:pt x="223266" y="446404"/>
                  </a:lnTo>
                  <a:close/>
                </a:path>
                <a:path w="1929129" h="1786254">
                  <a:moveTo>
                    <a:pt x="1035812" y="0"/>
                  </a:moveTo>
                  <a:lnTo>
                    <a:pt x="1035812" y="446404"/>
                  </a:lnTo>
                  <a:lnTo>
                    <a:pt x="279019" y="446404"/>
                  </a:lnTo>
                  <a:lnTo>
                    <a:pt x="279019" y="1339468"/>
                  </a:lnTo>
                  <a:lnTo>
                    <a:pt x="1035812" y="1339468"/>
                  </a:lnTo>
                  <a:lnTo>
                    <a:pt x="1035812" y="1785873"/>
                  </a:lnTo>
                  <a:lnTo>
                    <a:pt x="1928749" y="892937"/>
                  </a:lnTo>
                  <a:lnTo>
                    <a:pt x="1035812" y="0"/>
                  </a:lnTo>
                  <a:close/>
                </a:path>
              </a:pathLst>
            </a:custGeom>
            <a:solidFill>
              <a:srgbClr val="1F487C"/>
            </a:solidFill>
          </p:spPr>
          <p:txBody>
            <a:bodyPr wrap="square" lIns="0" tIns="0" rIns="0" bIns="0" rtlCol="0"/>
            <a:lstStyle/>
            <a:p>
              <a:pPr algn="r"/>
              <a:endParaRPr/>
            </a:p>
          </p:txBody>
        </p:sp>
        <p:sp>
          <p:nvSpPr>
            <p:cNvPr id="28" name="object 9">
              <a:extLst>
                <a:ext uri="{FF2B5EF4-FFF2-40B4-BE49-F238E27FC236}">
                  <a16:creationId xmlns:a16="http://schemas.microsoft.com/office/drawing/2014/main" id="{91203FB7-EC69-05F4-5B8B-FC427F23D461}"/>
                </a:ext>
              </a:extLst>
            </p:cNvPr>
            <p:cNvSpPr/>
            <p:nvPr/>
          </p:nvSpPr>
          <p:spPr>
            <a:xfrm>
              <a:off x="1857375" y="2972561"/>
              <a:ext cx="55880" cy="893444"/>
            </a:xfrm>
            <a:custGeom>
              <a:avLst/>
              <a:gdLst/>
              <a:ahLst/>
              <a:cxnLst/>
              <a:rect l="l" t="t" r="r" b="b"/>
              <a:pathLst>
                <a:path w="55880" h="893445">
                  <a:moveTo>
                    <a:pt x="0" y="0"/>
                  </a:moveTo>
                  <a:lnTo>
                    <a:pt x="55752" y="0"/>
                  </a:lnTo>
                  <a:lnTo>
                    <a:pt x="55752" y="893063"/>
                  </a:lnTo>
                  <a:lnTo>
                    <a:pt x="0" y="893063"/>
                  </a:lnTo>
                  <a:lnTo>
                    <a:pt x="0" y="0"/>
                  </a:lnTo>
                  <a:close/>
                </a:path>
              </a:pathLst>
            </a:custGeom>
            <a:ln w="25400">
              <a:solidFill>
                <a:srgbClr val="0D0D0D"/>
              </a:solidFill>
            </a:ln>
          </p:spPr>
          <p:txBody>
            <a:bodyPr wrap="square" lIns="0" tIns="0" rIns="0" bIns="0" rtlCol="0"/>
            <a:lstStyle/>
            <a:p>
              <a:pPr algn="r"/>
              <a:endParaRPr/>
            </a:p>
          </p:txBody>
        </p:sp>
        <p:sp>
          <p:nvSpPr>
            <p:cNvPr id="31" name="object 10">
              <a:extLst>
                <a:ext uri="{FF2B5EF4-FFF2-40B4-BE49-F238E27FC236}">
                  <a16:creationId xmlns:a16="http://schemas.microsoft.com/office/drawing/2014/main" id="{E9E93D46-4C4C-EE05-0265-6DEB82C30839}"/>
                </a:ext>
              </a:extLst>
            </p:cNvPr>
            <p:cNvSpPr/>
            <p:nvPr/>
          </p:nvSpPr>
          <p:spPr>
            <a:xfrm>
              <a:off x="1969007" y="2972561"/>
              <a:ext cx="111760" cy="893444"/>
            </a:xfrm>
            <a:custGeom>
              <a:avLst/>
              <a:gdLst/>
              <a:ahLst/>
              <a:cxnLst/>
              <a:rect l="l" t="t" r="r" b="b"/>
              <a:pathLst>
                <a:path w="111760" h="893445">
                  <a:moveTo>
                    <a:pt x="0" y="0"/>
                  </a:moveTo>
                  <a:lnTo>
                    <a:pt x="111633" y="0"/>
                  </a:lnTo>
                  <a:lnTo>
                    <a:pt x="111633" y="893063"/>
                  </a:lnTo>
                  <a:lnTo>
                    <a:pt x="0" y="893063"/>
                  </a:lnTo>
                  <a:lnTo>
                    <a:pt x="0" y="0"/>
                  </a:lnTo>
                  <a:close/>
                </a:path>
              </a:pathLst>
            </a:custGeom>
            <a:ln w="25400">
              <a:solidFill>
                <a:srgbClr val="0D0D0D"/>
              </a:solidFill>
            </a:ln>
          </p:spPr>
          <p:txBody>
            <a:bodyPr wrap="square" lIns="0" tIns="0" rIns="0" bIns="0" rtlCol="0"/>
            <a:lstStyle/>
            <a:p>
              <a:pPr algn="r"/>
              <a:endParaRPr/>
            </a:p>
          </p:txBody>
        </p:sp>
        <p:sp>
          <p:nvSpPr>
            <p:cNvPr id="32" name="object 11">
              <a:extLst>
                <a:ext uri="{FF2B5EF4-FFF2-40B4-BE49-F238E27FC236}">
                  <a16:creationId xmlns:a16="http://schemas.microsoft.com/office/drawing/2014/main" id="{A15A0A65-8D7B-6FAA-F40D-F25A0468D71A}"/>
                </a:ext>
              </a:extLst>
            </p:cNvPr>
            <p:cNvSpPr/>
            <p:nvPr/>
          </p:nvSpPr>
          <p:spPr>
            <a:xfrm>
              <a:off x="2136394" y="2526157"/>
              <a:ext cx="1649730" cy="1786255"/>
            </a:xfrm>
            <a:custGeom>
              <a:avLst/>
              <a:gdLst/>
              <a:ahLst/>
              <a:cxnLst/>
              <a:rect l="l" t="t" r="r" b="b"/>
              <a:pathLst>
                <a:path w="1649729" h="1786254">
                  <a:moveTo>
                    <a:pt x="0" y="446404"/>
                  </a:moveTo>
                  <a:lnTo>
                    <a:pt x="756793" y="446404"/>
                  </a:lnTo>
                  <a:lnTo>
                    <a:pt x="756793" y="0"/>
                  </a:lnTo>
                  <a:lnTo>
                    <a:pt x="1649730" y="892937"/>
                  </a:lnTo>
                  <a:lnTo>
                    <a:pt x="756793" y="1785873"/>
                  </a:lnTo>
                  <a:lnTo>
                    <a:pt x="756793" y="1339468"/>
                  </a:lnTo>
                  <a:lnTo>
                    <a:pt x="0" y="1339468"/>
                  </a:lnTo>
                  <a:lnTo>
                    <a:pt x="0" y="446404"/>
                  </a:lnTo>
                  <a:close/>
                </a:path>
              </a:pathLst>
            </a:custGeom>
            <a:ln w="25400">
              <a:solidFill>
                <a:srgbClr val="0D0D0D"/>
              </a:solidFill>
            </a:ln>
          </p:spPr>
          <p:txBody>
            <a:bodyPr wrap="square" lIns="0" tIns="0" rIns="0" bIns="0" rtlCol="0"/>
            <a:lstStyle/>
            <a:p>
              <a:pPr algn="r"/>
              <a:endParaRPr/>
            </a:p>
          </p:txBody>
        </p:sp>
      </p:grpSp>
      <p:grpSp>
        <p:nvGrpSpPr>
          <p:cNvPr id="93" name="Group 92">
            <a:extLst>
              <a:ext uri="{FF2B5EF4-FFF2-40B4-BE49-F238E27FC236}">
                <a16:creationId xmlns:a16="http://schemas.microsoft.com/office/drawing/2014/main" id="{BEEC7EEA-3625-CB0F-336E-D55E81ACF8E5}"/>
              </a:ext>
            </a:extLst>
          </p:cNvPr>
          <p:cNvGrpSpPr/>
          <p:nvPr/>
        </p:nvGrpSpPr>
        <p:grpSpPr>
          <a:xfrm>
            <a:off x="9347186" y="1895942"/>
            <a:ext cx="1363899" cy="1374436"/>
            <a:chOff x="3079484" y="2629037"/>
            <a:chExt cx="1571625" cy="1571625"/>
          </a:xfrm>
        </p:grpSpPr>
        <p:sp>
          <p:nvSpPr>
            <p:cNvPr id="94" name="object 13">
              <a:extLst>
                <a:ext uri="{FF2B5EF4-FFF2-40B4-BE49-F238E27FC236}">
                  <a16:creationId xmlns:a16="http://schemas.microsoft.com/office/drawing/2014/main" id="{EF783001-712D-82AE-84CF-057110DF6A70}"/>
                </a:ext>
              </a:extLst>
            </p:cNvPr>
            <p:cNvSpPr/>
            <p:nvPr/>
          </p:nvSpPr>
          <p:spPr>
            <a:xfrm>
              <a:off x="3079484" y="2629037"/>
              <a:ext cx="1571625" cy="1571625"/>
            </a:xfrm>
            <a:custGeom>
              <a:avLst/>
              <a:gdLst/>
              <a:ahLst/>
              <a:cxnLst/>
              <a:rect l="l" t="t" r="r" b="b"/>
              <a:pathLst>
                <a:path w="1571625" h="1571625">
                  <a:moveTo>
                    <a:pt x="785876" y="0"/>
                  </a:moveTo>
                  <a:lnTo>
                    <a:pt x="737996" y="1434"/>
                  </a:lnTo>
                  <a:lnTo>
                    <a:pt x="690876" y="5683"/>
                  </a:lnTo>
                  <a:lnTo>
                    <a:pt x="644598" y="12663"/>
                  </a:lnTo>
                  <a:lnTo>
                    <a:pt x="599243" y="22293"/>
                  </a:lnTo>
                  <a:lnTo>
                    <a:pt x="554895" y="34491"/>
                  </a:lnTo>
                  <a:lnTo>
                    <a:pt x="511634" y="49174"/>
                  </a:lnTo>
                  <a:lnTo>
                    <a:pt x="469544" y="66259"/>
                  </a:lnTo>
                  <a:lnTo>
                    <a:pt x="428706" y="85665"/>
                  </a:lnTo>
                  <a:lnTo>
                    <a:pt x="389203" y="107310"/>
                  </a:lnTo>
                  <a:lnTo>
                    <a:pt x="351116" y="131110"/>
                  </a:lnTo>
                  <a:lnTo>
                    <a:pt x="314528" y="156984"/>
                  </a:lnTo>
                  <a:lnTo>
                    <a:pt x="279521" y="184850"/>
                  </a:lnTo>
                  <a:lnTo>
                    <a:pt x="246178" y="214625"/>
                  </a:lnTo>
                  <a:lnTo>
                    <a:pt x="214579" y="246227"/>
                  </a:lnTo>
                  <a:lnTo>
                    <a:pt x="184808" y="279574"/>
                  </a:lnTo>
                  <a:lnTo>
                    <a:pt x="156947" y="314583"/>
                  </a:lnTo>
                  <a:lnTo>
                    <a:pt x="131077" y="351172"/>
                  </a:lnTo>
                  <a:lnTo>
                    <a:pt x="107282" y="389259"/>
                  </a:lnTo>
                  <a:lnTo>
                    <a:pt x="85642" y="428762"/>
                  </a:lnTo>
                  <a:lnTo>
                    <a:pt x="66240" y="469598"/>
                  </a:lnTo>
                  <a:lnTo>
                    <a:pt x="49159" y="511685"/>
                  </a:lnTo>
                  <a:lnTo>
                    <a:pt x="34480" y="554942"/>
                  </a:lnTo>
                  <a:lnTo>
                    <a:pt x="22286" y="599284"/>
                  </a:lnTo>
                  <a:lnTo>
                    <a:pt x="12659" y="644631"/>
                  </a:lnTo>
                  <a:lnTo>
                    <a:pt x="5681" y="690900"/>
                  </a:lnTo>
                  <a:lnTo>
                    <a:pt x="1434" y="738009"/>
                  </a:lnTo>
                  <a:lnTo>
                    <a:pt x="0" y="785876"/>
                  </a:lnTo>
                  <a:lnTo>
                    <a:pt x="1434" y="833741"/>
                  </a:lnTo>
                  <a:lnTo>
                    <a:pt x="5681" y="880849"/>
                  </a:lnTo>
                  <a:lnTo>
                    <a:pt x="12659" y="927115"/>
                  </a:lnTo>
                  <a:lnTo>
                    <a:pt x="22286" y="972459"/>
                  </a:lnTo>
                  <a:lnTo>
                    <a:pt x="34480" y="1016798"/>
                  </a:lnTo>
                  <a:lnTo>
                    <a:pt x="49159" y="1060050"/>
                  </a:lnTo>
                  <a:lnTo>
                    <a:pt x="66240" y="1102132"/>
                  </a:lnTo>
                  <a:lnTo>
                    <a:pt x="85642" y="1142962"/>
                  </a:lnTo>
                  <a:lnTo>
                    <a:pt x="107282" y="1182459"/>
                  </a:lnTo>
                  <a:lnTo>
                    <a:pt x="131077" y="1220540"/>
                  </a:lnTo>
                  <a:lnTo>
                    <a:pt x="156947" y="1257122"/>
                  </a:lnTo>
                  <a:lnTo>
                    <a:pt x="184808" y="1292124"/>
                  </a:lnTo>
                  <a:lnTo>
                    <a:pt x="214579" y="1325464"/>
                  </a:lnTo>
                  <a:lnTo>
                    <a:pt x="246178" y="1357059"/>
                  </a:lnTo>
                  <a:lnTo>
                    <a:pt x="279521" y="1386827"/>
                  </a:lnTo>
                  <a:lnTo>
                    <a:pt x="314528" y="1414686"/>
                  </a:lnTo>
                  <a:lnTo>
                    <a:pt x="351116" y="1440553"/>
                  </a:lnTo>
                  <a:lnTo>
                    <a:pt x="389203" y="1464347"/>
                  </a:lnTo>
                  <a:lnTo>
                    <a:pt x="428706" y="1485985"/>
                  </a:lnTo>
                  <a:lnTo>
                    <a:pt x="469544" y="1505386"/>
                  </a:lnTo>
                  <a:lnTo>
                    <a:pt x="511634" y="1522466"/>
                  </a:lnTo>
                  <a:lnTo>
                    <a:pt x="554895" y="1537144"/>
                  </a:lnTo>
                  <a:lnTo>
                    <a:pt x="599243" y="1549338"/>
                  </a:lnTo>
                  <a:lnTo>
                    <a:pt x="644598" y="1558965"/>
                  </a:lnTo>
                  <a:lnTo>
                    <a:pt x="690876" y="1565943"/>
                  </a:lnTo>
                  <a:lnTo>
                    <a:pt x="737996" y="1570191"/>
                  </a:lnTo>
                  <a:lnTo>
                    <a:pt x="785876" y="1571625"/>
                  </a:lnTo>
                  <a:lnTo>
                    <a:pt x="833741" y="1570191"/>
                  </a:lnTo>
                  <a:lnTo>
                    <a:pt x="880849" y="1565943"/>
                  </a:lnTo>
                  <a:lnTo>
                    <a:pt x="927115" y="1558965"/>
                  </a:lnTo>
                  <a:lnTo>
                    <a:pt x="972459" y="1549338"/>
                  </a:lnTo>
                  <a:lnTo>
                    <a:pt x="1016798" y="1537144"/>
                  </a:lnTo>
                  <a:lnTo>
                    <a:pt x="1060050" y="1522466"/>
                  </a:lnTo>
                  <a:lnTo>
                    <a:pt x="1102132" y="1505386"/>
                  </a:lnTo>
                  <a:lnTo>
                    <a:pt x="1142962" y="1485985"/>
                  </a:lnTo>
                  <a:lnTo>
                    <a:pt x="1182459" y="1464347"/>
                  </a:lnTo>
                  <a:lnTo>
                    <a:pt x="1220540" y="1440553"/>
                  </a:lnTo>
                  <a:lnTo>
                    <a:pt x="1257122" y="1414686"/>
                  </a:lnTo>
                  <a:lnTo>
                    <a:pt x="1292124" y="1386827"/>
                  </a:lnTo>
                  <a:lnTo>
                    <a:pt x="1325464" y="1357059"/>
                  </a:lnTo>
                  <a:lnTo>
                    <a:pt x="1357059" y="1325464"/>
                  </a:lnTo>
                  <a:lnTo>
                    <a:pt x="1386827" y="1292124"/>
                  </a:lnTo>
                  <a:lnTo>
                    <a:pt x="1414686" y="1257122"/>
                  </a:lnTo>
                  <a:lnTo>
                    <a:pt x="1440553" y="1220540"/>
                  </a:lnTo>
                  <a:lnTo>
                    <a:pt x="1464347" y="1182459"/>
                  </a:lnTo>
                  <a:lnTo>
                    <a:pt x="1485985" y="1142962"/>
                  </a:lnTo>
                  <a:lnTo>
                    <a:pt x="1505386" y="1102132"/>
                  </a:lnTo>
                  <a:lnTo>
                    <a:pt x="1522466" y="1060050"/>
                  </a:lnTo>
                  <a:lnTo>
                    <a:pt x="1537144" y="1016798"/>
                  </a:lnTo>
                  <a:lnTo>
                    <a:pt x="1549338" y="972459"/>
                  </a:lnTo>
                  <a:lnTo>
                    <a:pt x="1558965" y="927115"/>
                  </a:lnTo>
                  <a:lnTo>
                    <a:pt x="1565943" y="880849"/>
                  </a:lnTo>
                  <a:lnTo>
                    <a:pt x="1570191" y="833741"/>
                  </a:lnTo>
                  <a:lnTo>
                    <a:pt x="1571625" y="785876"/>
                  </a:lnTo>
                  <a:lnTo>
                    <a:pt x="1570191" y="738009"/>
                  </a:lnTo>
                  <a:lnTo>
                    <a:pt x="1565943" y="690900"/>
                  </a:lnTo>
                  <a:lnTo>
                    <a:pt x="1558965" y="644631"/>
                  </a:lnTo>
                  <a:lnTo>
                    <a:pt x="1549338" y="599284"/>
                  </a:lnTo>
                  <a:lnTo>
                    <a:pt x="1537144" y="554942"/>
                  </a:lnTo>
                  <a:lnTo>
                    <a:pt x="1522466" y="511685"/>
                  </a:lnTo>
                  <a:lnTo>
                    <a:pt x="1505386" y="469598"/>
                  </a:lnTo>
                  <a:lnTo>
                    <a:pt x="1485985" y="428762"/>
                  </a:lnTo>
                  <a:lnTo>
                    <a:pt x="1464347" y="389259"/>
                  </a:lnTo>
                  <a:lnTo>
                    <a:pt x="1440553" y="351172"/>
                  </a:lnTo>
                  <a:lnTo>
                    <a:pt x="1414686" y="314583"/>
                  </a:lnTo>
                  <a:lnTo>
                    <a:pt x="1386827" y="279574"/>
                  </a:lnTo>
                  <a:lnTo>
                    <a:pt x="1357059" y="246227"/>
                  </a:lnTo>
                  <a:lnTo>
                    <a:pt x="1325464" y="214625"/>
                  </a:lnTo>
                  <a:lnTo>
                    <a:pt x="1292124" y="184850"/>
                  </a:lnTo>
                  <a:lnTo>
                    <a:pt x="1257122" y="156984"/>
                  </a:lnTo>
                  <a:lnTo>
                    <a:pt x="1220540" y="131110"/>
                  </a:lnTo>
                  <a:lnTo>
                    <a:pt x="1182459" y="107310"/>
                  </a:lnTo>
                  <a:lnTo>
                    <a:pt x="1142962" y="85665"/>
                  </a:lnTo>
                  <a:lnTo>
                    <a:pt x="1102132" y="66259"/>
                  </a:lnTo>
                  <a:lnTo>
                    <a:pt x="1060050" y="49174"/>
                  </a:lnTo>
                  <a:lnTo>
                    <a:pt x="1016798" y="34491"/>
                  </a:lnTo>
                  <a:lnTo>
                    <a:pt x="972459" y="22293"/>
                  </a:lnTo>
                  <a:lnTo>
                    <a:pt x="927115" y="12663"/>
                  </a:lnTo>
                  <a:lnTo>
                    <a:pt x="880849" y="5683"/>
                  </a:lnTo>
                  <a:lnTo>
                    <a:pt x="833741" y="1434"/>
                  </a:lnTo>
                  <a:lnTo>
                    <a:pt x="785876" y="0"/>
                  </a:lnTo>
                  <a:close/>
                </a:path>
              </a:pathLst>
            </a:custGeom>
            <a:solidFill>
              <a:srgbClr val="FFC000"/>
            </a:solidFill>
          </p:spPr>
          <p:txBody>
            <a:bodyPr wrap="square" lIns="0" tIns="0" rIns="0" bIns="0" rtlCol="0"/>
            <a:lstStyle/>
            <a:p>
              <a:endParaRPr dirty="0"/>
            </a:p>
          </p:txBody>
        </p:sp>
        <p:sp>
          <p:nvSpPr>
            <p:cNvPr id="95" name="object 14">
              <a:extLst>
                <a:ext uri="{FF2B5EF4-FFF2-40B4-BE49-F238E27FC236}">
                  <a16:creationId xmlns:a16="http://schemas.microsoft.com/office/drawing/2014/main" id="{D542E2F7-7675-1D05-D36D-FB1EF74D55E6}"/>
                </a:ext>
              </a:extLst>
            </p:cNvPr>
            <p:cNvSpPr/>
            <p:nvPr/>
          </p:nvSpPr>
          <p:spPr>
            <a:xfrm>
              <a:off x="3079484" y="2629037"/>
              <a:ext cx="1571625" cy="1571625"/>
            </a:xfrm>
            <a:custGeom>
              <a:avLst/>
              <a:gdLst/>
              <a:ahLst/>
              <a:cxnLst/>
              <a:rect l="l" t="t" r="r" b="b"/>
              <a:pathLst>
                <a:path w="1571625" h="1571625">
                  <a:moveTo>
                    <a:pt x="0" y="785876"/>
                  </a:moveTo>
                  <a:lnTo>
                    <a:pt x="1434" y="738009"/>
                  </a:lnTo>
                  <a:lnTo>
                    <a:pt x="5681" y="690900"/>
                  </a:lnTo>
                  <a:lnTo>
                    <a:pt x="12659" y="644631"/>
                  </a:lnTo>
                  <a:lnTo>
                    <a:pt x="22286" y="599284"/>
                  </a:lnTo>
                  <a:lnTo>
                    <a:pt x="34480" y="554942"/>
                  </a:lnTo>
                  <a:lnTo>
                    <a:pt x="49159" y="511685"/>
                  </a:lnTo>
                  <a:lnTo>
                    <a:pt x="66240" y="469598"/>
                  </a:lnTo>
                  <a:lnTo>
                    <a:pt x="85642" y="428762"/>
                  </a:lnTo>
                  <a:lnTo>
                    <a:pt x="107282" y="389259"/>
                  </a:lnTo>
                  <a:lnTo>
                    <a:pt x="131077" y="351172"/>
                  </a:lnTo>
                  <a:lnTo>
                    <a:pt x="156947" y="314583"/>
                  </a:lnTo>
                  <a:lnTo>
                    <a:pt x="184808" y="279574"/>
                  </a:lnTo>
                  <a:lnTo>
                    <a:pt x="214579" y="246227"/>
                  </a:lnTo>
                  <a:lnTo>
                    <a:pt x="246178" y="214625"/>
                  </a:lnTo>
                  <a:lnTo>
                    <a:pt x="279521" y="184850"/>
                  </a:lnTo>
                  <a:lnTo>
                    <a:pt x="314528" y="156984"/>
                  </a:lnTo>
                  <a:lnTo>
                    <a:pt x="351116" y="131110"/>
                  </a:lnTo>
                  <a:lnTo>
                    <a:pt x="389203" y="107310"/>
                  </a:lnTo>
                  <a:lnTo>
                    <a:pt x="428706" y="85665"/>
                  </a:lnTo>
                  <a:lnTo>
                    <a:pt x="469544" y="66259"/>
                  </a:lnTo>
                  <a:lnTo>
                    <a:pt x="511634" y="49174"/>
                  </a:lnTo>
                  <a:lnTo>
                    <a:pt x="554895" y="34491"/>
                  </a:lnTo>
                  <a:lnTo>
                    <a:pt x="599243" y="22293"/>
                  </a:lnTo>
                  <a:lnTo>
                    <a:pt x="644598" y="12663"/>
                  </a:lnTo>
                  <a:lnTo>
                    <a:pt x="690876" y="5683"/>
                  </a:lnTo>
                  <a:lnTo>
                    <a:pt x="737996" y="1434"/>
                  </a:lnTo>
                  <a:lnTo>
                    <a:pt x="785876" y="0"/>
                  </a:lnTo>
                  <a:lnTo>
                    <a:pt x="833741" y="1434"/>
                  </a:lnTo>
                  <a:lnTo>
                    <a:pt x="880849" y="5683"/>
                  </a:lnTo>
                  <a:lnTo>
                    <a:pt x="927115" y="12663"/>
                  </a:lnTo>
                  <a:lnTo>
                    <a:pt x="972459" y="22293"/>
                  </a:lnTo>
                  <a:lnTo>
                    <a:pt x="1016798" y="34491"/>
                  </a:lnTo>
                  <a:lnTo>
                    <a:pt x="1060050" y="49174"/>
                  </a:lnTo>
                  <a:lnTo>
                    <a:pt x="1102132" y="66259"/>
                  </a:lnTo>
                  <a:lnTo>
                    <a:pt x="1142962" y="85665"/>
                  </a:lnTo>
                  <a:lnTo>
                    <a:pt x="1182459" y="107310"/>
                  </a:lnTo>
                  <a:lnTo>
                    <a:pt x="1220540" y="131110"/>
                  </a:lnTo>
                  <a:lnTo>
                    <a:pt x="1257122" y="156984"/>
                  </a:lnTo>
                  <a:lnTo>
                    <a:pt x="1292124" y="184850"/>
                  </a:lnTo>
                  <a:lnTo>
                    <a:pt x="1325464" y="214625"/>
                  </a:lnTo>
                  <a:lnTo>
                    <a:pt x="1357059" y="246227"/>
                  </a:lnTo>
                  <a:lnTo>
                    <a:pt x="1386827" y="279574"/>
                  </a:lnTo>
                  <a:lnTo>
                    <a:pt x="1414686" y="314583"/>
                  </a:lnTo>
                  <a:lnTo>
                    <a:pt x="1440553" y="351172"/>
                  </a:lnTo>
                  <a:lnTo>
                    <a:pt x="1464347" y="389259"/>
                  </a:lnTo>
                  <a:lnTo>
                    <a:pt x="1485985" y="428762"/>
                  </a:lnTo>
                  <a:lnTo>
                    <a:pt x="1505386" y="469598"/>
                  </a:lnTo>
                  <a:lnTo>
                    <a:pt x="1522466" y="511685"/>
                  </a:lnTo>
                  <a:lnTo>
                    <a:pt x="1537144" y="554942"/>
                  </a:lnTo>
                  <a:lnTo>
                    <a:pt x="1549338" y="599284"/>
                  </a:lnTo>
                  <a:lnTo>
                    <a:pt x="1558965" y="644631"/>
                  </a:lnTo>
                  <a:lnTo>
                    <a:pt x="1565943" y="690900"/>
                  </a:lnTo>
                  <a:lnTo>
                    <a:pt x="1570191" y="738009"/>
                  </a:lnTo>
                  <a:lnTo>
                    <a:pt x="1571625" y="785876"/>
                  </a:lnTo>
                  <a:lnTo>
                    <a:pt x="1570191" y="833741"/>
                  </a:lnTo>
                  <a:lnTo>
                    <a:pt x="1565943" y="880849"/>
                  </a:lnTo>
                  <a:lnTo>
                    <a:pt x="1558965" y="927115"/>
                  </a:lnTo>
                  <a:lnTo>
                    <a:pt x="1549338" y="972459"/>
                  </a:lnTo>
                  <a:lnTo>
                    <a:pt x="1537144" y="1016798"/>
                  </a:lnTo>
                  <a:lnTo>
                    <a:pt x="1522466" y="1060050"/>
                  </a:lnTo>
                  <a:lnTo>
                    <a:pt x="1505386" y="1102132"/>
                  </a:lnTo>
                  <a:lnTo>
                    <a:pt x="1485985" y="1142962"/>
                  </a:lnTo>
                  <a:lnTo>
                    <a:pt x="1464347" y="1182459"/>
                  </a:lnTo>
                  <a:lnTo>
                    <a:pt x="1440553" y="1220540"/>
                  </a:lnTo>
                  <a:lnTo>
                    <a:pt x="1414686" y="1257122"/>
                  </a:lnTo>
                  <a:lnTo>
                    <a:pt x="1386827" y="1292124"/>
                  </a:lnTo>
                  <a:lnTo>
                    <a:pt x="1357059" y="1325464"/>
                  </a:lnTo>
                  <a:lnTo>
                    <a:pt x="1325464" y="1357059"/>
                  </a:lnTo>
                  <a:lnTo>
                    <a:pt x="1292124" y="1386827"/>
                  </a:lnTo>
                  <a:lnTo>
                    <a:pt x="1257122" y="1414686"/>
                  </a:lnTo>
                  <a:lnTo>
                    <a:pt x="1220540" y="1440553"/>
                  </a:lnTo>
                  <a:lnTo>
                    <a:pt x="1182459" y="1464347"/>
                  </a:lnTo>
                  <a:lnTo>
                    <a:pt x="1142962" y="1485985"/>
                  </a:lnTo>
                  <a:lnTo>
                    <a:pt x="1102132" y="1505386"/>
                  </a:lnTo>
                  <a:lnTo>
                    <a:pt x="1060050" y="1522466"/>
                  </a:lnTo>
                  <a:lnTo>
                    <a:pt x="1016798" y="1537144"/>
                  </a:lnTo>
                  <a:lnTo>
                    <a:pt x="972459" y="1549338"/>
                  </a:lnTo>
                  <a:lnTo>
                    <a:pt x="927115" y="1558965"/>
                  </a:lnTo>
                  <a:lnTo>
                    <a:pt x="880849" y="1565943"/>
                  </a:lnTo>
                  <a:lnTo>
                    <a:pt x="833741" y="1570191"/>
                  </a:lnTo>
                  <a:lnTo>
                    <a:pt x="785876" y="1571625"/>
                  </a:lnTo>
                  <a:lnTo>
                    <a:pt x="737996" y="1570191"/>
                  </a:lnTo>
                  <a:lnTo>
                    <a:pt x="690876" y="1565943"/>
                  </a:lnTo>
                  <a:lnTo>
                    <a:pt x="644598" y="1558965"/>
                  </a:lnTo>
                  <a:lnTo>
                    <a:pt x="599243" y="1549338"/>
                  </a:lnTo>
                  <a:lnTo>
                    <a:pt x="554895" y="1537144"/>
                  </a:lnTo>
                  <a:lnTo>
                    <a:pt x="511634" y="1522466"/>
                  </a:lnTo>
                  <a:lnTo>
                    <a:pt x="469544" y="1505386"/>
                  </a:lnTo>
                  <a:lnTo>
                    <a:pt x="428706" y="1485985"/>
                  </a:lnTo>
                  <a:lnTo>
                    <a:pt x="389203" y="1464347"/>
                  </a:lnTo>
                  <a:lnTo>
                    <a:pt x="351116" y="1440553"/>
                  </a:lnTo>
                  <a:lnTo>
                    <a:pt x="314528" y="1414686"/>
                  </a:lnTo>
                  <a:lnTo>
                    <a:pt x="279521" y="1386827"/>
                  </a:lnTo>
                  <a:lnTo>
                    <a:pt x="246178" y="1357059"/>
                  </a:lnTo>
                  <a:lnTo>
                    <a:pt x="214579" y="1325464"/>
                  </a:lnTo>
                  <a:lnTo>
                    <a:pt x="184808" y="1292124"/>
                  </a:lnTo>
                  <a:lnTo>
                    <a:pt x="156947" y="1257122"/>
                  </a:lnTo>
                  <a:lnTo>
                    <a:pt x="131077" y="1220540"/>
                  </a:lnTo>
                  <a:lnTo>
                    <a:pt x="107282" y="1182459"/>
                  </a:lnTo>
                  <a:lnTo>
                    <a:pt x="85642" y="1142962"/>
                  </a:lnTo>
                  <a:lnTo>
                    <a:pt x="66240" y="1102132"/>
                  </a:lnTo>
                  <a:lnTo>
                    <a:pt x="49159" y="1060050"/>
                  </a:lnTo>
                  <a:lnTo>
                    <a:pt x="34480" y="1016798"/>
                  </a:lnTo>
                  <a:lnTo>
                    <a:pt x="22286" y="972459"/>
                  </a:lnTo>
                  <a:lnTo>
                    <a:pt x="12659" y="927115"/>
                  </a:lnTo>
                  <a:lnTo>
                    <a:pt x="5681" y="880849"/>
                  </a:lnTo>
                  <a:lnTo>
                    <a:pt x="1434" y="833741"/>
                  </a:lnTo>
                  <a:lnTo>
                    <a:pt x="0" y="785876"/>
                  </a:lnTo>
                  <a:close/>
                </a:path>
              </a:pathLst>
            </a:custGeom>
            <a:ln w="25400">
              <a:solidFill>
                <a:srgbClr val="FFC000"/>
              </a:solidFill>
            </a:ln>
          </p:spPr>
          <p:txBody>
            <a:bodyPr wrap="square" lIns="0" tIns="0" rIns="0" bIns="0" rtlCol="0"/>
            <a:lstStyle/>
            <a:p>
              <a:endParaRPr/>
            </a:p>
          </p:txBody>
        </p:sp>
      </p:grpSp>
      <p:sp>
        <p:nvSpPr>
          <p:cNvPr id="96" name="object 15">
            <a:extLst>
              <a:ext uri="{FF2B5EF4-FFF2-40B4-BE49-F238E27FC236}">
                <a16:creationId xmlns:a16="http://schemas.microsoft.com/office/drawing/2014/main" id="{99583C2D-8B97-FA77-788B-A6E110D9AA75}"/>
              </a:ext>
            </a:extLst>
          </p:cNvPr>
          <p:cNvSpPr txBox="1"/>
          <p:nvPr/>
        </p:nvSpPr>
        <p:spPr>
          <a:xfrm>
            <a:off x="6827648" y="2238124"/>
            <a:ext cx="868680" cy="888064"/>
          </a:xfrm>
          <a:prstGeom prst="rect">
            <a:avLst/>
          </a:prstGeom>
        </p:spPr>
        <p:txBody>
          <a:bodyPr vert="horz" wrap="square" lIns="0" tIns="13335" rIns="0" bIns="0" rtlCol="0">
            <a:spAutoFit/>
          </a:bodyPr>
          <a:lstStyle/>
          <a:p>
            <a:pPr marL="40005" algn="ctr">
              <a:spcBef>
                <a:spcPts val="105"/>
              </a:spcBef>
            </a:pPr>
            <a:r>
              <a:rPr lang="en-GB" sz="2800" spc="-150" dirty="0">
                <a:solidFill>
                  <a:srgbClr val="FFFFFF"/>
                </a:solidFill>
                <a:latin typeface="Verdana"/>
                <a:cs typeface="Verdana"/>
              </a:rPr>
              <a:t>0.22</a:t>
            </a:r>
          </a:p>
          <a:p>
            <a:pPr marL="40005" algn="ctr">
              <a:spcBef>
                <a:spcPts val="105"/>
              </a:spcBef>
            </a:pPr>
            <a:r>
              <a:rPr lang="en-GB" sz="2800" spc="-150" dirty="0">
                <a:solidFill>
                  <a:srgbClr val="FFFFFF"/>
                </a:solidFill>
                <a:latin typeface="Verdana"/>
                <a:cs typeface="Verdana"/>
              </a:rPr>
              <a:t>kWh</a:t>
            </a:r>
            <a:endParaRPr lang="en-GB" sz="2800" dirty="0">
              <a:latin typeface="Verdana"/>
              <a:cs typeface="Verdana"/>
            </a:endParaRPr>
          </a:p>
        </p:txBody>
      </p:sp>
      <p:sp>
        <p:nvSpPr>
          <p:cNvPr id="97" name="object 12">
            <a:extLst>
              <a:ext uri="{FF2B5EF4-FFF2-40B4-BE49-F238E27FC236}">
                <a16:creationId xmlns:a16="http://schemas.microsoft.com/office/drawing/2014/main" id="{28C97C16-4F27-580B-0C00-70C934D73696}"/>
              </a:ext>
            </a:extLst>
          </p:cNvPr>
          <p:cNvSpPr txBox="1"/>
          <p:nvPr/>
        </p:nvSpPr>
        <p:spPr>
          <a:xfrm>
            <a:off x="8126109" y="2468399"/>
            <a:ext cx="927735" cy="444352"/>
          </a:xfrm>
          <a:prstGeom prst="rect">
            <a:avLst/>
          </a:prstGeom>
        </p:spPr>
        <p:txBody>
          <a:bodyPr vert="horz" wrap="square" lIns="0" tIns="13335" rIns="0" bIns="0" rtlCol="0">
            <a:spAutoFit/>
          </a:bodyPr>
          <a:lstStyle/>
          <a:p>
            <a:pPr marL="12700">
              <a:spcBef>
                <a:spcPts val="105"/>
              </a:spcBef>
            </a:pPr>
            <a:r>
              <a:rPr lang="en-GB" sz="2800" spc="-265" dirty="0">
                <a:solidFill>
                  <a:srgbClr val="FFFFFF"/>
                </a:solidFill>
                <a:latin typeface="Verdana"/>
                <a:cs typeface="Verdana"/>
              </a:rPr>
              <a:t>2025</a:t>
            </a:r>
            <a:endParaRPr sz="2800" dirty="0">
              <a:latin typeface="Verdana"/>
              <a:cs typeface="Verdana"/>
            </a:endParaRPr>
          </a:p>
        </p:txBody>
      </p:sp>
      <p:sp>
        <p:nvSpPr>
          <p:cNvPr id="98" name="object 15">
            <a:extLst>
              <a:ext uri="{FF2B5EF4-FFF2-40B4-BE49-F238E27FC236}">
                <a16:creationId xmlns:a16="http://schemas.microsoft.com/office/drawing/2014/main" id="{83374CB9-B6A2-9DE8-42F0-3F41652E56B8}"/>
              </a:ext>
            </a:extLst>
          </p:cNvPr>
          <p:cNvSpPr txBox="1"/>
          <p:nvPr/>
        </p:nvSpPr>
        <p:spPr>
          <a:xfrm>
            <a:off x="9425400" y="2007134"/>
            <a:ext cx="1251145" cy="1213794"/>
          </a:xfrm>
          <a:prstGeom prst="rect">
            <a:avLst/>
          </a:prstGeom>
        </p:spPr>
        <p:txBody>
          <a:bodyPr vert="horz" wrap="square" lIns="0" tIns="13335" rIns="0" bIns="0" rtlCol="0">
            <a:spAutoFit/>
          </a:bodyPr>
          <a:lstStyle/>
          <a:p>
            <a:pPr marL="12700" algn="ctr"/>
            <a:r>
              <a:rPr lang="de-DE" sz="1100" b="1" dirty="0">
                <a:solidFill>
                  <a:srgbClr val="FFFFFF"/>
                </a:solidFill>
                <a:effectLst>
                  <a:outerShdw blurRad="38100" dist="38100" dir="2700000" algn="tl">
                    <a:srgbClr val="000000">
                      <a:alpha val="43137"/>
                    </a:srgbClr>
                  </a:outerShdw>
                </a:effectLst>
                <a:latin typeface="Hero" panose="00000500000000000000" pitchFamily="2" charset="0"/>
                <a:cs typeface="Verdana"/>
              </a:rPr>
              <a:t>Until end of August</a:t>
            </a:r>
          </a:p>
          <a:p>
            <a:pPr marL="12700" algn="ctr"/>
            <a:r>
              <a:rPr lang="en-US" sz="2800" spc="-150" dirty="0">
                <a:solidFill>
                  <a:srgbClr val="FFFFFF"/>
                </a:solidFill>
                <a:latin typeface="Verdana"/>
                <a:cs typeface="Verdana"/>
              </a:rPr>
              <a:t>0</a:t>
            </a:r>
          </a:p>
          <a:p>
            <a:pPr marL="12700" algn="ctr"/>
            <a:r>
              <a:rPr sz="2800" spc="-150" dirty="0">
                <a:solidFill>
                  <a:srgbClr val="FFFFFF"/>
                </a:solidFill>
                <a:latin typeface="Verdana"/>
                <a:cs typeface="Verdana"/>
              </a:rPr>
              <a:t>kWh</a:t>
            </a:r>
            <a:endParaRPr sz="2800" dirty="0">
              <a:latin typeface="Verdana"/>
              <a:cs typeface="Verdana"/>
            </a:endParaRPr>
          </a:p>
        </p:txBody>
      </p:sp>
      <p:grpSp>
        <p:nvGrpSpPr>
          <p:cNvPr id="99" name="Group 98">
            <a:extLst>
              <a:ext uri="{FF2B5EF4-FFF2-40B4-BE49-F238E27FC236}">
                <a16:creationId xmlns:a16="http://schemas.microsoft.com/office/drawing/2014/main" id="{15CA7CCE-E4F8-4978-5DDF-8189DB76F68E}"/>
              </a:ext>
            </a:extLst>
          </p:cNvPr>
          <p:cNvGrpSpPr/>
          <p:nvPr/>
        </p:nvGrpSpPr>
        <p:grpSpPr>
          <a:xfrm>
            <a:off x="2502663" y="3946133"/>
            <a:ext cx="1463040" cy="1063976"/>
            <a:chOff x="1857375" y="2526157"/>
            <a:chExt cx="1929130" cy="1786255"/>
          </a:xfrm>
        </p:grpSpPr>
        <p:sp>
          <p:nvSpPr>
            <p:cNvPr id="100" name="object 8">
              <a:extLst>
                <a:ext uri="{FF2B5EF4-FFF2-40B4-BE49-F238E27FC236}">
                  <a16:creationId xmlns:a16="http://schemas.microsoft.com/office/drawing/2014/main" id="{663F6345-DE60-7407-5809-89F4BF87C03E}"/>
                </a:ext>
              </a:extLst>
            </p:cNvPr>
            <p:cNvSpPr/>
            <p:nvPr/>
          </p:nvSpPr>
          <p:spPr>
            <a:xfrm>
              <a:off x="1857375" y="2526157"/>
              <a:ext cx="1929130" cy="1786255"/>
            </a:xfrm>
            <a:custGeom>
              <a:avLst/>
              <a:gdLst/>
              <a:ahLst/>
              <a:cxnLst/>
              <a:rect l="l" t="t" r="r" b="b"/>
              <a:pathLst>
                <a:path w="1929129" h="1786254">
                  <a:moveTo>
                    <a:pt x="55752" y="446404"/>
                  </a:moveTo>
                  <a:lnTo>
                    <a:pt x="0" y="446404"/>
                  </a:lnTo>
                  <a:lnTo>
                    <a:pt x="0" y="1339468"/>
                  </a:lnTo>
                  <a:lnTo>
                    <a:pt x="55752" y="1339468"/>
                  </a:lnTo>
                  <a:lnTo>
                    <a:pt x="55752" y="446404"/>
                  </a:lnTo>
                  <a:close/>
                </a:path>
                <a:path w="1929129" h="1786254">
                  <a:moveTo>
                    <a:pt x="223266" y="446404"/>
                  </a:moveTo>
                  <a:lnTo>
                    <a:pt x="111632" y="446404"/>
                  </a:lnTo>
                  <a:lnTo>
                    <a:pt x="111632" y="1339468"/>
                  </a:lnTo>
                  <a:lnTo>
                    <a:pt x="223266" y="1339468"/>
                  </a:lnTo>
                  <a:lnTo>
                    <a:pt x="223266" y="446404"/>
                  </a:lnTo>
                  <a:close/>
                </a:path>
                <a:path w="1929129" h="1786254">
                  <a:moveTo>
                    <a:pt x="1035812" y="0"/>
                  </a:moveTo>
                  <a:lnTo>
                    <a:pt x="1035812" y="446404"/>
                  </a:lnTo>
                  <a:lnTo>
                    <a:pt x="279019" y="446404"/>
                  </a:lnTo>
                  <a:lnTo>
                    <a:pt x="279019" y="1339468"/>
                  </a:lnTo>
                  <a:lnTo>
                    <a:pt x="1035812" y="1339468"/>
                  </a:lnTo>
                  <a:lnTo>
                    <a:pt x="1035812" y="1785873"/>
                  </a:lnTo>
                  <a:lnTo>
                    <a:pt x="1928749" y="892937"/>
                  </a:lnTo>
                  <a:lnTo>
                    <a:pt x="1035812" y="0"/>
                  </a:lnTo>
                  <a:close/>
                </a:path>
              </a:pathLst>
            </a:custGeom>
            <a:solidFill>
              <a:srgbClr val="1F487C"/>
            </a:solidFill>
          </p:spPr>
          <p:txBody>
            <a:bodyPr wrap="square" lIns="0" tIns="0" rIns="0" bIns="0" rtlCol="0"/>
            <a:lstStyle/>
            <a:p>
              <a:endParaRPr/>
            </a:p>
          </p:txBody>
        </p:sp>
        <p:sp>
          <p:nvSpPr>
            <p:cNvPr id="101" name="object 9">
              <a:extLst>
                <a:ext uri="{FF2B5EF4-FFF2-40B4-BE49-F238E27FC236}">
                  <a16:creationId xmlns:a16="http://schemas.microsoft.com/office/drawing/2014/main" id="{2E333AD0-9920-8C25-43AC-6F72921D3B9C}"/>
                </a:ext>
              </a:extLst>
            </p:cNvPr>
            <p:cNvSpPr/>
            <p:nvPr/>
          </p:nvSpPr>
          <p:spPr>
            <a:xfrm>
              <a:off x="1857375" y="2972561"/>
              <a:ext cx="55880" cy="893444"/>
            </a:xfrm>
            <a:custGeom>
              <a:avLst/>
              <a:gdLst/>
              <a:ahLst/>
              <a:cxnLst/>
              <a:rect l="l" t="t" r="r" b="b"/>
              <a:pathLst>
                <a:path w="55880" h="893445">
                  <a:moveTo>
                    <a:pt x="0" y="0"/>
                  </a:moveTo>
                  <a:lnTo>
                    <a:pt x="55752" y="0"/>
                  </a:lnTo>
                  <a:lnTo>
                    <a:pt x="55752" y="893063"/>
                  </a:lnTo>
                  <a:lnTo>
                    <a:pt x="0" y="893063"/>
                  </a:lnTo>
                  <a:lnTo>
                    <a:pt x="0" y="0"/>
                  </a:lnTo>
                  <a:close/>
                </a:path>
              </a:pathLst>
            </a:custGeom>
            <a:ln w="25400">
              <a:solidFill>
                <a:srgbClr val="0D0D0D"/>
              </a:solidFill>
            </a:ln>
          </p:spPr>
          <p:txBody>
            <a:bodyPr wrap="square" lIns="0" tIns="0" rIns="0" bIns="0" rtlCol="0"/>
            <a:lstStyle/>
            <a:p>
              <a:endParaRPr/>
            </a:p>
          </p:txBody>
        </p:sp>
        <p:sp>
          <p:nvSpPr>
            <p:cNvPr id="102" name="object 10">
              <a:extLst>
                <a:ext uri="{FF2B5EF4-FFF2-40B4-BE49-F238E27FC236}">
                  <a16:creationId xmlns:a16="http://schemas.microsoft.com/office/drawing/2014/main" id="{B4F0FEE4-851F-6BE9-129F-94D8B16DBA59}"/>
                </a:ext>
              </a:extLst>
            </p:cNvPr>
            <p:cNvSpPr/>
            <p:nvPr/>
          </p:nvSpPr>
          <p:spPr>
            <a:xfrm>
              <a:off x="1969007" y="2972561"/>
              <a:ext cx="111760" cy="893444"/>
            </a:xfrm>
            <a:custGeom>
              <a:avLst/>
              <a:gdLst/>
              <a:ahLst/>
              <a:cxnLst/>
              <a:rect l="l" t="t" r="r" b="b"/>
              <a:pathLst>
                <a:path w="111760" h="893445">
                  <a:moveTo>
                    <a:pt x="0" y="0"/>
                  </a:moveTo>
                  <a:lnTo>
                    <a:pt x="111633" y="0"/>
                  </a:lnTo>
                  <a:lnTo>
                    <a:pt x="111633" y="893063"/>
                  </a:lnTo>
                  <a:lnTo>
                    <a:pt x="0" y="893063"/>
                  </a:lnTo>
                  <a:lnTo>
                    <a:pt x="0" y="0"/>
                  </a:lnTo>
                  <a:close/>
                </a:path>
              </a:pathLst>
            </a:custGeom>
            <a:ln w="25400">
              <a:solidFill>
                <a:srgbClr val="0D0D0D"/>
              </a:solidFill>
            </a:ln>
          </p:spPr>
          <p:txBody>
            <a:bodyPr wrap="square" lIns="0" tIns="0" rIns="0" bIns="0" rtlCol="0"/>
            <a:lstStyle/>
            <a:p>
              <a:endParaRPr/>
            </a:p>
          </p:txBody>
        </p:sp>
        <p:sp>
          <p:nvSpPr>
            <p:cNvPr id="103" name="object 11">
              <a:extLst>
                <a:ext uri="{FF2B5EF4-FFF2-40B4-BE49-F238E27FC236}">
                  <a16:creationId xmlns:a16="http://schemas.microsoft.com/office/drawing/2014/main" id="{A71BBFA3-85F6-9B9A-8F1A-A3EB4397A67B}"/>
                </a:ext>
              </a:extLst>
            </p:cNvPr>
            <p:cNvSpPr/>
            <p:nvPr/>
          </p:nvSpPr>
          <p:spPr>
            <a:xfrm>
              <a:off x="2136394" y="2526157"/>
              <a:ext cx="1649730" cy="1786255"/>
            </a:xfrm>
            <a:custGeom>
              <a:avLst/>
              <a:gdLst/>
              <a:ahLst/>
              <a:cxnLst/>
              <a:rect l="l" t="t" r="r" b="b"/>
              <a:pathLst>
                <a:path w="1649729" h="1786254">
                  <a:moveTo>
                    <a:pt x="0" y="446404"/>
                  </a:moveTo>
                  <a:lnTo>
                    <a:pt x="756793" y="446404"/>
                  </a:lnTo>
                  <a:lnTo>
                    <a:pt x="756793" y="0"/>
                  </a:lnTo>
                  <a:lnTo>
                    <a:pt x="1649730" y="892937"/>
                  </a:lnTo>
                  <a:lnTo>
                    <a:pt x="756793" y="1785873"/>
                  </a:lnTo>
                  <a:lnTo>
                    <a:pt x="756793" y="1339468"/>
                  </a:lnTo>
                  <a:lnTo>
                    <a:pt x="0" y="1339468"/>
                  </a:lnTo>
                  <a:lnTo>
                    <a:pt x="0" y="446404"/>
                  </a:lnTo>
                  <a:close/>
                </a:path>
              </a:pathLst>
            </a:custGeom>
            <a:ln w="25400">
              <a:solidFill>
                <a:srgbClr val="0D0D0D"/>
              </a:solidFill>
            </a:ln>
          </p:spPr>
          <p:txBody>
            <a:bodyPr wrap="square" lIns="0" tIns="0" rIns="0" bIns="0" rtlCol="0"/>
            <a:lstStyle/>
            <a:p>
              <a:endParaRPr/>
            </a:p>
          </p:txBody>
        </p:sp>
      </p:grpSp>
      <p:sp>
        <p:nvSpPr>
          <p:cNvPr id="104" name="object 12">
            <a:extLst>
              <a:ext uri="{FF2B5EF4-FFF2-40B4-BE49-F238E27FC236}">
                <a16:creationId xmlns:a16="http://schemas.microsoft.com/office/drawing/2014/main" id="{A0FEBA0D-FD58-848F-CE00-0887B861015F}"/>
              </a:ext>
            </a:extLst>
          </p:cNvPr>
          <p:cNvSpPr txBox="1"/>
          <p:nvPr/>
        </p:nvSpPr>
        <p:spPr>
          <a:xfrm>
            <a:off x="2779951" y="4229229"/>
            <a:ext cx="956191" cy="444352"/>
          </a:xfrm>
          <a:prstGeom prst="rect">
            <a:avLst/>
          </a:prstGeom>
        </p:spPr>
        <p:txBody>
          <a:bodyPr vert="horz" wrap="square" lIns="0" tIns="13335" rIns="0" bIns="0" rtlCol="0">
            <a:spAutoFit/>
          </a:bodyPr>
          <a:lstStyle/>
          <a:p>
            <a:pPr marL="12700">
              <a:spcBef>
                <a:spcPts val="105"/>
              </a:spcBef>
            </a:pPr>
            <a:r>
              <a:rPr lang="en-GB" sz="2800" spc="-265" dirty="0">
                <a:solidFill>
                  <a:srgbClr val="FFFFFF"/>
                </a:solidFill>
                <a:latin typeface="Verdana"/>
                <a:cs typeface="Verdana"/>
              </a:rPr>
              <a:t>2023</a:t>
            </a:r>
            <a:endParaRPr sz="2800" dirty="0">
              <a:latin typeface="Verdana"/>
              <a:cs typeface="Verdana"/>
            </a:endParaRPr>
          </a:p>
        </p:txBody>
      </p:sp>
      <p:grpSp>
        <p:nvGrpSpPr>
          <p:cNvPr id="105" name="Group 104">
            <a:extLst>
              <a:ext uri="{FF2B5EF4-FFF2-40B4-BE49-F238E27FC236}">
                <a16:creationId xmlns:a16="http://schemas.microsoft.com/office/drawing/2014/main" id="{7369A406-6E43-069F-C6AB-7B8F99A00FFB}"/>
              </a:ext>
            </a:extLst>
          </p:cNvPr>
          <p:cNvGrpSpPr/>
          <p:nvPr/>
        </p:nvGrpSpPr>
        <p:grpSpPr>
          <a:xfrm>
            <a:off x="4026663" y="3929480"/>
            <a:ext cx="1097280" cy="1097280"/>
            <a:chOff x="3079484" y="2629037"/>
            <a:chExt cx="1571625" cy="1571625"/>
          </a:xfrm>
        </p:grpSpPr>
        <p:sp>
          <p:nvSpPr>
            <p:cNvPr id="106" name="object 13">
              <a:extLst>
                <a:ext uri="{FF2B5EF4-FFF2-40B4-BE49-F238E27FC236}">
                  <a16:creationId xmlns:a16="http://schemas.microsoft.com/office/drawing/2014/main" id="{6E767E7E-39D0-E9E0-FE91-7BBC0BEE9002}"/>
                </a:ext>
              </a:extLst>
            </p:cNvPr>
            <p:cNvSpPr/>
            <p:nvPr/>
          </p:nvSpPr>
          <p:spPr>
            <a:xfrm>
              <a:off x="3079484" y="2629037"/>
              <a:ext cx="1571625" cy="1571625"/>
            </a:xfrm>
            <a:custGeom>
              <a:avLst/>
              <a:gdLst/>
              <a:ahLst/>
              <a:cxnLst/>
              <a:rect l="l" t="t" r="r" b="b"/>
              <a:pathLst>
                <a:path w="1571625" h="1571625">
                  <a:moveTo>
                    <a:pt x="785876" y="0"/>
                  </a:moveTo>
                  <a:lnTo>
                    <a:pt x="737996" y="1434"/>
                  </a:lnTo>
                  <a:lnTo>
                    <a:pt x="690876" y="5683"/>
                  </a:lnTo>
                  <a:lnTo>
                    <a:pt x="644598" y="12663"/>
                  </a:lnTo>
                  <a:lnTo>
                    <a:pt x="599243" y="22293"/>
                  </a:lnTo>
                  <a:lnTo>
                    <a:pt x="554895" y="34491"/>
                  </a:lnTo>
                  <a:lnTo>
                    <a:pt x="511634" y="49174"/>
                  </a:lnTo>
                  <a:lnTo>
                    <a:pt x="469544" y="66259"/>
                  </a:lnTo>
                  <a:lnTo>
                    <a:pt x="428706" y="85665"/>
                  </a:lnTo>
                  <a:lnTo>
                    <a:pt x="389203" y="107310"/>
                  </a:lnTo>
                  <a:lnTo>
                    <a:pt x="351116" y="131110"/>
                  </a:lnTo>
                  <a:lnTo>
                    <a:pt x="314528" y="156984"/>
                  </a:lnTo>
                  <a:lnTo>
                    <a:pt x="279521" y="184850"/>
                  </a:lnTo>
                  <a:lnTo>
                    <a:pt x="246178" y="214625"/>
                  </a:lnTo>
                  <a:lnTo>
                    <a:pt x="214579" y="246227"/>
                  </a:lnTo>
                  <a:lnTo>
                    <a:pt x="184808" y="279574"/>
                  </a:lnTo>
                  <a:lnTo>
                    <a:pt x="156947" y="314583"/>
                  </a:lnTo>
                  <a:lnTo>
                    <a:pt x="131077" y="351172"/>
                  </a:lnTo>
                  <a:lnTo>
                    <a:pt x="107282" y="389259"/>
                  </a:lnTo>
                  <a:lnTo>
                    <a:pt x="85642" y="428762"/>
                  </a:lnTo>
                  <a:lnTo>
                    <a:pt x="66240" y="469598"/>
                  </a:lnTo>
                  <a:lnTo>
                    <a:pt x="49159" y="511685"/>
                  </a:lnTo>
                  <a:lnTo>
                    <a:pt x="34480" y="554942"/>
                  </a:lnTo>
                  <a:lnTo>
                    <a:pt x="22286" y="599284"/>
                  </a:lnTo>
                  <a:lnTo>
                    <a:pt x="12659" y="644631"/>
                  </a:lnTo>
                  <a:lnTo>
                    <a:pt x="5681" y="690900"/>
                  </a:lnTo>
                  <a:lnTo>
                    <a:pt x="1434" y="738009"/>
                  </a:lnTo>
                  <a:lnTo>
                    <a:pt x="0" y="785876"/>
                  </a:lnTo>
                  <a:lnTo>
                    <a:pt x="1434" y="833741"/>
                  </a:lnTo>
                  <a:lnTo>
                    <a:pt x="5681" y="880849"/>
                  </a:lnTo>
                  <a:lnTo>
                    <a:pt x="12659" y="927115"/>
                  </a:lnTo>
                  <a:lnTo>
                    <a:pt x="22286" y="972459"/>
                  </a:lnTo>
                  <a:lnTo>
                    <a:pt x="34480" y="1016798"/>
                  </a:lnTo>
                  <a:lnTo>
                    <a:pt x="49159" y="1060050"/>
                  </a:lnTo>
                  <a:lnTo>
                    <a:pt x="66240" y="1102132"/>
                  </a:lnTo>
                  <a:lnTo>
                    <a:pt x="85642" y="1142962"/>
                  </a:lnTo>
                  <a:lnTo>
                    <a:pt x="107282" y="1182459"/>
                  </a:lnTo>
                  <a:lnTo>
                    <a:pt x="131077" y="1220540"/>
                  </a:lnTo>
                  <a:lnTo>
                    <a:pt x="156947" y="1257122"/>
                  </a:lnTo>
                  <a:lnTo>
                    <a:pt x="184808" y="1292124"/>
                  </a:lnTo>
                  <a:lnTo>
                    <a:pt x="214579" y="1325464"/>
                  </a:lnTo>
                  <a:lnTo>
                    <a:pt x="246178" y="1357059"/>
                  </a:lnTo>
                  <a:lnTo>
                    <a:pt x="279521" y="1386827"/>
                  </a:lnTo>
                  <a:lnTo>
                    <a:pt x="314528" y="1414686"/>
                  </a:lnTo>
                  <a:lnTo>
                    <a:pt x="351116" y="1440553"/>
                  </a:lnTo>
                  <a:lnTo>
                    <a:pt x="389203" y="1464347"/>
                  </a:lnTo>
                  <a:lnTo>
                    <a:pt x="428706" y="1485985"/>
                  </a:lnTo>
                  <a:lnTo>
                    <a:pt x="469544" y="1505386"/>
                  </a:lnTo>
                  <a:lnTo>
                    <a:pt x="511634" y="1522466"/>
                  </a:lnTo>
                  <a:lnTo>
                    <a:pt x="554895" y="1537144"/>
                  </a:lnTo>
                  <a:lnTo>
                    <a:pt x="599243" y="1549338"/>
                  </a:lnTo>
                  <a:lnTo>
                    <a:pt x="644598" y="1558965"/>
                  </a:lnTo>
                  <a:lnTo>
                    <a:pt x="690876" y="1565943"/>
                  </a:lnTo>
                  <a:lnTo>
                    <a:pt x="737996" y="1570191"/>
                  </a:lnTo>
                  <a:lnTo>
                    <a:pt x="785876" y="1571625"/>
                  </a:lnTo>
                  <a:lnTo>
                    <a:pt x="833741" y="1570191"/>
                  </a:lnTo>
                  <a:lnTo>
                    <a:pt x="880849" y="1565943"/>
                  </a:lnTo>
                  <a:lnTo>
                    <a:pt x="927115" y="1558965"/>
                  </a:lnTo>
                  <a:lnTo>
                    <a:pt x="972459" y="1549338"/>
                  </a:lnTo>
                  <a:lnTo>
                    <a:pt x="1016798" y="1537144"/>
                  </a:lnTo>
                  <a:lnTo>
                    <a:pt x="1060050" y="1522466"/>
                  </a:lnTo>
                  <a:lnTo>
                    <a:pt x="1102132" y="1505386"/>
                  </a:lnTo>
                  <a:lnTo>
                    <a:pt x="1142962" y="1485985"/>
                  </a:lnTo>
                  <a:lnTo>
                    <a:pt x="1182459" y="1464347"/>
                  </a:lnTo>
                  <a:lnTo>
                    <a:pt x="1220540" y="1440553"/>
                  </a:lnTo>
                  <a:lnTo>
                    <a:pt x="1257122" y="1414686"/>
                  </a:lnTo>
                  <a:lnTo>
                    <a:pt x="1292124" y="1386827"/>
                  </a:lnTo>
                  <a:lnTo>
                    <a:pt x="1325464" y="1357059"/>
                  </a:lnTo>
                  <a:lnTo>
                    <a:pt x="1357059" y="1325464"/>
                  </a:lnTo>
                  <a:lnTo>
                    <a:pt x="1386827" y="1292124"/>
                  </a:lnTo>
                  <a:lnTo>
                    <a:pt x="1414686" y="1257122"/>
                  </a:lnTo>
                  <a:lnTo>
                    <a:pt x="1440553" y="1220540"/>
                  </a:lnTo>
                  <a:lnTo>
                    <a:pt x="1464347" y="1182459"/>
                  </a:lnTo>
                  <a:lnTo>
                    <a:pt x="1485985" y="1142962"/>
                  </a:lnTo>
                  <a:lnTo>
                    <a:pt x="1505386" y="1102132"/>
                  </a:lnTo>
                  <a:lnTo>
                    <a:pt x="1522466" y="1060050"/>
                  </a:lnTo>
                  <a:lnTo>
                    <a:pt x="1537144" y="1016798"/>
                  </a:lnTo>
                  <a:lnTo>
                    <a:pt x="1549338" y="972459"/>
                  </a:lnTo>
                  <a:lnTo>
                    <a:pt x="1558965" y="927115"/>
                  </a:lnTo>
                  <a:lnTo>
                    <a:pt x="1565943" y="880849"/>
                  </a:lnTo>
                  <a:lnTo>
                    <a:pt x="1570191" y="833741"/>
                  </a:lnTo>
                  <a:lnTo>
                    <a:pt x="1571625" y="785876"/>
                  </a:lnTo>
                  <a:lnTo>
                    <a:pt x="1570191" y="738009"/>
                  </a:lnTo>
                  <a:lnTo>
                    <a:pt x="1565943" y="690900"/>
                  </a:lnTo>
                  <a:lnTo>
                    <a:pt x="1558965" y="644631"/>
                  </a:lnTo>
                  <a:lnTo>
                    <a:pt x="1549338" y="599284"/>
                  </a:lnTo>
                  <a:lnTo>
                    <a:pt x="1537144" y="554942"/>
                  </a:lnTo>
                  <a:lnTo>
                    <a:pt x="1522466" y="511685"/>
                  </a:lnTo>
                  <a:lnTo>
                    <a:pt x="1505386" y="469598"/>
                  </a:lnTo>
                  <a:lnTo>
                    <a:pt x="1485985" y="428762"/>
                  </a:lnTo>
                  <a:lnTo>
                    <a:pt x="1464347" y="389259"/>
                  </a:lnTo>
                  <a:lnTo>
                    <a:pt x="1440553" y="351172"/>
                  </a:lnTo>
                  <a:lnTo>
                    <a:pt x="1414686" y="314583"/>
                  </a:lnTo>
                  <a:lnTo>
                    <a:pt x="1386827" y="279574"/>
                  </a:lnTo>
                  <a:lnTo>
                    <a:pt x="1357059" y="246227"/>
                  </a:lnTo>
                  <a:lnTo>
                    <a:pt x="1325464" y="214625"/>
                  </a:lnTo>
                  <a:lnTo>
                    <a:pt x="1292124" y="184850"/>
                  </a:lnTo>
                  <a:lnTo>
                    <a:pt x="1257122" y="156984"/>
                  </a:lnTo>
                  <a:lnTo>
                    <a:pt x="1220540" y="131110"/>
                  </a:lnTo>
                  <a:lnTo>
                    <a:pt x="1182459" y="107310"/>
                  </a:lnTo>
                  <a:lnTo>
                    <a:pt x="1142962" y="85665"/>
                  </a:lnTo>
                  <a:lnTo>
                    <a:pt x="1102132" y="66259"/>
                  </a:lnTo>
                  <a:lnTo>
                    <a:pt x="1060050" y="49174"/>
                  </a:lnTo>
                  <a:lnTo>
                    <a:pt x="1016798" y="34491"/>
                  </a:lnTo>
                  <a:lnTo>
                    <a:pt x="972459" y="22293"/>
                  </a:lnTo>
                  <a:lnTo>
                    <a:pt x="927115" y="12663"/>
                  </a:lnTo>
                  <a:lnTo>
                    <a:pt x="880849" y="5683"/>
                  </a:lnTo>
                  <a:lnTo>
                    <a:pt x="833741" y="1434"/>
                  </a:lnTo>
                  <a:lnTo>
                    <a:pt x="785876" y="0"/>
                  </a:lnTo>
                  <a:close/>
                </a:path>
              </a:pathLst>
            </a:custGeom>
            <a:solidFill>
              <a:srgbClr val="FFC000"/>
            </a:solidFill>
          </p:spPr>
          <p:txBody>
            <a:bodyPr wrap="square" lIns="0" tIns="0" rIns="0" bIns="0" rtlCol="0"/>
            <a:lstStyle/>
            <a:p>
              <a:endParaRPr/>
            </a:p>
          </p:txBody>
        </p:sp>
        <p:sp>
          <p:nvSpPr>
            <p:cNvPr id="107" name="object 14">
              <a:extLst>
                <a:ext uri="{FF2B5EF4-FFF2-40B4-BE49-F238E27FC236}">
                  <a16:creationId xmlns:a16="http://schemas.microsoft.com/office/drawing/2014/main" id="{C7600593-9B64-044B-E095-02350327E3A2}"/>
                </a:ext>
              </a:extLst>
            </p:cNvPr>
            <p:cNvSpPr/>
            <p:nvPr/>
          </p:nvSpPr>
          <p:spPr>
            <a:xfrm>
              <a:off x="3079484" y="2629037"/>
              <a:ext cx="1571625" cy="1571625"/>
            </a:xfrm>
            <a:custGeom>
              <a:avLst/>
              <a:gdLst/>
              <a:ahLst/>
              <a:cxnLst/>
              <a:rect l="l" t="t" r="r" b="b"/>
              <a:pathLst>
                <a:path w="1571625" h="1571625">
                  <a:moveTo>
                    <a:pt x="0" y="785876"/>
                  </a:moveTo>
                  <a:lnTo>
                    <a:pt x="1434" y="738009"/>
                  </a:lnTo>
                  <a:lnTo>
                    <a:pt x="5681" y="690900"/>
                  </a:lnTo>
                  <a:lnTo>
                    <a:pt x="12659" y="644631"/>
                  </a:lnTo>
                  <a:lnTo>
                    <a:pt x="22286" y="599284"/>
                  </a:lnTo>
                  <a:lnTo>
                    <a:pt x="34480" y="554942"/>
                  </a:lnTo>
                  <a:lnTo>
                    <a:pt x="49159" y="511685"/>
                  </a:lnTo>
                  <a:lnTo>
                    <a:pt x="66240" y="469598"/>
                  </a:lnTo>
                  <a:lnTo>
                    <a:pt x="85642" y="428762"/>
                  </a:lnTo>
                  <a:lnTo>
                    <a:pt x="107282" y="389259"/>
                  </a:lnTo>
                  <a:lnTo>
                    <a:pt x="131077" y="351172"/>
                  </a:lnTo>
                  <a:lnTo>
                    <a:pt x="156947" y="314583"/>
                  </a:lnTo>
                  <a:lnTo>
                    <a:pt x="184808" y="279574"/>
                  </a:lnTo>
                  <a:lnTo>
                    <a:pt x="214579" y="246227"/>
                  </a:lnTo>
                  <a:lnTo>
                    <a:pt x="246178" y="214625"/>
                  </a:lnTo>
                  <a:lnTo>
                    <a:pt x="279521" y="184850"/>
                  </a:lnTo>
                  <a:lnTo>
                    <a:pt x="314528" y="156984"/>
                  </a:lnTo>
                  <a:lnTo>
                    <a:pt x="351116" y="131110"/>
                  </a:lnTo>
                  <a:lnTo>
                    <a:pt x="389203" y="107310"/>
                  </a:lnTo>
                  <a:lnTo>
                    <a:pt x="428706" y="85665"/>
                  </a:lnTo>
                  <a:lnTo>
                    <a:pt x="469544" y="66259"/>
                  </a:lnTo>
                  <a:lnTo>
                    <a:pt x="511634" y="49174"/>
                  </a:lnTo>
                  <a:lnTo>
                    <a:pt x="554895" y="34491"/>
                  </a:lnTo>
                  <a:lnTo>
                    <a:pt x="599243" y="22293"/>
                  </a:lnTo>
                  <a:lnTo>
                    <a:pt x="644598" y="12663"/>
                  </a:lnTo>
                  <a:lnTo>
                    <a:pt x="690876" y="5683"/>
                  </a:lnTo>
                  <a:lnTo>
                    <a:pt x="737996" y="1434"/>
                  </a:lnTo>
                  <a:lnTo>
                    <a:pt x="785876" y="0"/>
                  </a:lnTo>
                  <a:lnTo>
                    <a:pt x="833741" y="1434"/>
                  </a:lnTo>
                  <a:lnTo>
                    <a:pt x="880849" y="5683"/>
                  </a:lnTo>
                  <a:lnTo>
                    <a:pt x="927115" y="12663"/>
                  </a:lnTo>
                  <a:lnTo>
                    <a:pt x="972459" y="22293"/>
                  </a:lnTo>
                  <a:lnTo>
                    <a:pt x="1016798" y="34491"/>
                  </a:lnTo>
                  <a:lnTo>
                    <a:pt x="1060050" y="49174"/>
                  </a:lnTo>
                  <a:lnTo>
                    <a:pt x="1102132" y="66259"/>
                  </a:lnTo>
                  <a:lnTo>
                    <a:pt x="1142962" y="85665"/>
                  </a:lnTo>
                  <a:lnTo>
                    <a:pt x="1182459" y="107310"/>
                  </a:lnTo>
                  <a:lnTo>
                    <a:pt x="1220540" y="131110"/>
                  </a:lnTo>
                  <a:lnTo>
                    <a:pt x="1257122" y="156984"/>
                  </a:lnTo>
                  <a:lnTo>
                    <a:pt x="1292124" y="184850"/>
                  </a:lnTo>
                  <a:lnTo>
                    <a:pt x="1325464" y="214625"/>
                  </a:lnTo>
                  <a:lnTo>
                    <a:pt x="1357059" y="246227"/>
                  </a:lnTo>
                  <a:lnTo>
                    <a:pt x="1386827" y="279574"/>
                  </a:lnTo>
                  <a:lnTo>
                    <a:pt x="1414686" y="314583"/>
                  </a:lnTo>
                  <a:lnTo>
                    <a:pt x="1440553" y="351172"/>
                  </a:lnTo>
                  <a:lnTo>
                    <a:pt x="1464347" y="389259"/>
                  </a:lnTo>
                  <a:lnTo>
                    <a:pt x="1485985" y="428762"/>
                  </a:lnTo>
                  <a:lnTo>
                    <a:pt x="1505386" y="469598"/>
                  </a:lnTo>
                  <a:lnTo>
                    <a:pt x="1522466" y="511685"/>
                  </a:lnTo>
                  <a:lnTo>
                    <a:pt x="1537144" y="554942"/>
                  </a:lnTo>
                  <a:lnTo>
                    <a:pt x="1549338" y="599284"/>
                  </a:lnTo>
                  <a:lnTo>
                    <a:pt x="1558965" y="644631"/>
                  </a:lnTo>
                  <a:lnTo>
                    <a:pt x="1565943" y="690900"/>
                  </a:lnTo>
                  <a:lnTo>
                    <a:pt x="1570191" y="738009"/>
                  </a:lnTo>
                  <a:lnTo>
                    <a:pt x="1571625" y="785876"/>
                  </a:lnTo>
                  <a:lnTo>
                    <a:pt x="1570191" y="833741"/>
                  </a:lnTo>
                  <a:lnTo>
                    <a:pt x="1565943" y="880849"/>
                  </a:lnTo>
                  <a:lnTo>
                    <a:pt x="1558965" y="927115"/>
                  </a:lnTo>
                  <a:lnTo>
                    <a:pt x="1549338" y="972459"/>
                  </a:lnTo>
                  <a:lnTo>
                    <a:pt x="1537144" y="1016798"/>
                  </a:lnTo>
                  <a:lnTo>
                    <a:pt x="1522466" y="1060050"/>
                  </a:lnTo>
                  <a:lnTo>
                    <a:pt x="1505386" y="1102132"/>
                  </a:lnTo>
                  <a:lnTo>
                    <a:pt x="1485985" y="1142962"/>
                  </a:lnTo>
                  <a:lnTo>
                    <a:pt x="1464347" y="1182459"/>
                  </a:lnTo>
                  <a:lnTo>
                    <a:pt x="1440553" y="1220540"/>
                  </a:lnTo>
                  <a:lnTo>
                    <a:pt x="1414686" y="1257122"/>
                  </a:lnTo>
                  <a:lnTo>
                    <a:pt x="1386827" y="1292124"/>
                  </a:lnTo>
                  <a:lnTo>
                    <a:pt x="1357059" y="1325464"/>
                  </a:lnTo>
                  <a:lnTo>
                    <a:pt x="1325464" y="1357059"/>
                  </a:lnTo>
                  <a:lnTo>
                    <a:pt x="1292124" y="1386827"/>
                  </a:lnTo>
                  <a:lnTo>
                    <a:pt x="1257122" y="1414686"/>
                  </a:lnTo>
                  <a:lnTo>
                    <a:pt x="1220540" y="1440553"/>
                  </a:lnTo>
                  <a:lnTo>
                    <a:pt x="1182459" y="1464347"/>
                  </a:lnTo>
                  <a:lnTo>
                    <a:pt x="1142962" y="1485985"/>
                  </a:lnTo>
                  <a:lnTo>
                    <a:pt x="1102132" y="1505386"/>
                  </a:lnTo>
                  <a:lnTo>
                    <a:pt x="1060050" y="1522466"/>
                  </a:lnTo>
                  <a:lnTo>
                    <a:pt x="1016798" y="1537144"/>
                  </a:lnTo>
                  <a:lnTo>
                    <a:pt x="972459" y="1549338"/>
                  </a:lnTo>
                  <a:lnTo>
                    <a:pt x="927115" y="1558965"/>
                  </a:lnTo>
                  <a:lnTo>
                    <a:pt x="880849" y="1565943"/>
                  </a:lnTo>
                  <a:lnTo>
                    <a:pt x="833741" y="1570191"/>
                  </a:lnTo>
                  <a:lnTo>
                    <a:pt x="785876" y="1571625"/>
                  </a:lnTo>
                  <a:lnTo>
                    <a:pt x="737996" y="1570191"/>
                  </a:lnTo>
                  <a:lnTo>
                    <a:pt x="690876" y="1565943"/>
                  </a:lnTo>
                  <a:lnTo>
                    <a:pt x="644598" y="1558965"/>
                  </a:lnTo>
                  <a:lnTo>
                    <a:pt x="599243" y="1549338"/>
                  </a:lnTo>
                  <a:lnTo>
                    <a:pt x="554895" y="1537144"/>
                  </a:lnTo>
                  <a:lnTo>
                    <a:pt x="511634" y="1522466"/>
                  </a:lnTo>
                  <a:lnTo>
                    <a:pt x="469544" y="1505386"/>
                  </a:lnTo>
                  <a:lnTo>
                    <a:pt x="428706" y="1485985"/>
                  </a:lnTo>
                  <a:lnTo>
                    <a:pt x="389203" y="1464347"/>
                  </a:lnTo>
                  <a:lnTo>
                    <a:pt x="351116" y="1440553"/>
                  </a:lnTo>
                  <a:lnTo>
                    <a:pt x="314528" y="1414686"/>
                  </a:lnTo>
                  <a:lnTo>
                    <a:pt x="279521" y="1386827"/>
                  </a:lnTo>
                  <a:lnTo>
                    <a:pt x="246178" y="1357059"/>
                  </a:lnTo>
                  <a:lnTo>
                    <a:pt x="214579" y="1325464"/>
                  </a:lnTo>
                  <a:lnTo>
                    <a:pt x="184808" y="1292124"/>
                  </a:lnTo>
                  <a:lnTo>
                    <a:pt x="156947" y="1257122"/>
                  </a:lnTo>
                  <a:lnTo>
                    <a:pt x="131077" y="1220540"/>
                  </a:lnTo>
                  <a:lnTo>
                    <a:pt x="107282" y="1182459"/>
                  </a:lnTo>
                  <a:lnTo>
                    <a:pt x="85642" y="1142962"/>
                  </a:lnTo>
                  <a:lnTo>
                    <a:pt x="66240" y="1102132"/>
                  </a:lnTo>
                  <a:lnTo>
                    <a:pt x="49159" y="1060050"/>
                  </a:lnTo>
                  <a:lnTo>
                    <a:pt x="34480" y="1016798"/>
                  </a:lnTo>
                  <a:lnTo>
                    <a:pt x="22286" y="972459"/>
                  </a:lnTo>
                  <a:lnTo>
                    <a:pt x="12659" y="927115"/>
                  </a:lnTo>
                  <a:lnTo>
                    <a:pt x="5681" y="880849"/>
                  </a:lnTo>
                  <a:lnTo>
                    <a:pt x="1434" y="833741"/>
                  </a:lnTo>
                  <a:lnTo>
                    <a:pt x="0" y="785876"/>
                  </a:lnTo>
                  <a:close/>
                </a:path>
              </a:pathLst>
            </a:custGeom>
            <a:ln w="25400">
              <a:solidFill>
                <a:srgbClr val="FFC000"/>
              </a:solidFill>
            </a:ln>
          </p:spPr>
          <p:txBody>
            <a:bodyPr wrap="square" lIns="0" tIns="0" rIns="0" bIns="0" rtlCol="0"/>
            <a:lstStyle/>
            <a:p>
              <a:endParaRPr/>
            </a:p>
          </p:txBody>
        </p:sp>
      </p:grpSp>
      <p:sp>
        <p:nvSpPr>
          <p:cNvPr id="108" name="object 15">
            <a:extLst>
              <a:ext uri="{FF2B5EF4-FFF2-40B4-BE49-F238E27FC236}">
                <a16:creationId xmlns:a16="http://schemas.microsoft.com/office/drawing/2014/main" id="{95D1F680-0DFA-22C5-C32E-2F58C459C6E8}"/>
              </a:ext>
            </a:extLst>
          </p:cNvPr>
          <p:cNvSpPr txBox="1"/>
          <p:nvPr/>
        </p:nvSpPr>
        <p:spPr>
          <a:xfrm>
            <a:off x="4102863" y="4018641"/>
            <a:ext cx="868680" cy="875240"/>
          </a:xfrm>
          <a:prstGeom prst="rect">
            <a:avLst/>
          </a:prstGeom>
        </p:spPr>
        <p:txBody>
          <a:bodyPr vert="horz" wrap="square" lIns="0" tIns="13335" rIns="0" bIns="0" rtlCol="0">
            <a:spAutoFit/>
          </a:bodyPr>
          <a:lstStyle/>
          <a:p>
            <a:pPr marL="40005" algn="ctr">
              <a:spcBef>
                <a:spcPts val="105"/>
              </a:spcBef>
            </a:pPr>
            <a:r>
              <a:rPr lang="en-GB" sz="2800" spc="-265" dirty="0">
                <a:solidFill>
                  <a:srgbClr val="FFFFFF"/>
                </a:solidFill>
                <a:latin typeface="Verdana"/>
                <a:cs typeface="Verdana"/>
              </a:rPr>
              <a:t>6.51</a:t>
            </a:r>
            <a:r>
              <a:rPr lang="en-GB" sz="2800" spc="-150" dirty="0">
                <a:solidFill>
                  <a:srgbClr val="FFFFFF"/>
                </a:solidFill>
                <a:latin typeface="Verdana"/>
                <a:cs typeface="Verdana"/>
              </a:rPr>
              <a:t>kWh</a:t>
            </a:r>
            <a:endParaRPr lang="en-GB" sz="2800" dirty="0">
              <a:latin typeface="Verdana"/>
              <a:cs typeface="Verdana"/>
            </a:endParaRPr>
          </a:p>
        </p:txBody>
      </p:sp>
      <p:grpSp>
        <p:nvGrpSpPr>
          <p:cNvPr id="109" name="Group 108">
            <a:extLst>
              <a:ext uri="{FF2B5EF4-FFF2-40B4-BE49-F238E27FC236}">
                <a16:creationId xmlns:a16="http://schemas.microsoft.com/office/drawing/2014/main" id="{FC16A7D2-6BF5-B97E-74A8-5F078CF43C1E}"/>
              </a:ext>
            </a:extLst>
          </p:cNvPr>
          <p:cNvGrpSpPr/>
          <p:nvPr/>
        </p:nvGrpSpPr>
        <p:grpSpPr>
          <a:xfrm>
            <a:off x="5184907" y="3940741"/>
            <a:ext cx="1463040" cy="1060704"/>
            <a:chOff x="1857375" y="2526157"/>
            <a:chExt cx="1929130" cy="1786255"/>
          </a:xfrm>
        </p:grpSpPr>
        <p:sp>
          <p:nvSpPr>
            <p:cNvPr id="110" name="object 8">
              <a:extLst>
                <a:ext uri="{FF2B5EF4-FFF2-40B4-BE49-F238E27FC236}">
                  <a16:creationId xmlns:a16="http://schemas.microsoft.com/office/drawing/2014/main" id="{AB437EC1-C2AC-1B76-4DDD-B8C0E066E5AC}"/>
                </a:ext>
              </a:extLst>
            </p:cNvPr>
            <p:cNvSpPr/>
            <p:nvPr/>
          </p:nvSpPr>
          <p:spPr>
            <a:xfrm>
              <a:off x="1857375" y="2526157"/>
              <a:ext cx="1929130" cy="1786255"/>
            </a:xfrm>
            <a:custGeom>
              <a:avLst/>
              <a:gdLst/>
              <a:ahLst/>
              <a:cxnLst/>
              <a:rect l="l" t="t" r="r" b="b"/>
              <a:pathLst>
                <a:path w="1929129" h="1786254">
                  <a:moveTo>
                    <a:pt x="55752" y="446404"/>
                  </a:moveTo>
                  <a:lnTo>
                    <a:pt x="0" y="446404"/>
                  </a:lnTo>
                  <a:lnTo>
                    <a:pt x="0" y="1339468"/>
                  </a:lnTo>
                  <a:lnTo>
                    <a:pt x="55752" y="1339468"/>
                  </a:lnTo>
                  <a:lnTo>
                    <a:pt x="55752" y="446404"/>
                  </a:lnTo>
                  <a:close/>
                </a:path>
                <a:path w="1929129" h="1786254">
                  <a:moveTo>
                    <a:pt x="223266" y="446404"/>
                  </a:moveTo>
                  <a:lnTo>
                    <a:pt x="111632" y="446404"/>
                  </a:lnTo>
                  <a:lnTo>
                    <a:pt x="111632" y="1339468"/>
                  </a:lnTo>
                  <a:lnTo>
                    <a:pt x="223266" y="1339468"/>
                  </a:lnTo>
                  <a:lnTo>
                    <a:pt x="223266" y="446404"/>
                  </a:lnTo>
                  <a:close/>
                </a:path>
                <a:path w="1929129" h="1786254">
                  <a:moveTo>
                    <a:pt x="1035812" y="0"/>
                  </a:moveTo>
                  <a:lnTo>
                    <a:pt x="1035812" y="446404"/>
                  </a:lnTo>
                  <a:lnTo>
                    <a:pt x="279019" y="446404"/>
                  </a:lnTo>
                  <a:lnTo>
                    <a:pt x="279019" y="1339468"/>
                  </a:lnTo>
                  <a:lnTo>
                    <a:pt x="1035812" y="1339468"/>
                  </a:lnTo>
                  <a:lnTo>
                    <a:pt x="1035812" y="1785873"/>
                  </a:lnTo>
                  <a:lnTo>
                    <a:pt x="1928749" y="892937"/>
                  </a:lnTo>
                  <a:lnTo>
                    <a:pt x="1035812" y="0"/>
                  </a:lnTo>
                  <a:close/>
                </a:path>
              </a:pathLst>
            </a:custGeom>
            <a:solidFill>
              <a:srgbClr val="1F487C"/>
            </a:solidFill>
          </p:spPr>
          <p:txBody>
            <a:bodyPr wrap="square" lIns="0" tIns="0" rIns="0" bIns="0" rtlCol="0"/>
            <a:lstStyle/>
            <a:p>
              <a:endParaRPr/>
            </a:p>
          </p:txBody>
        </p:sp>
        <p:sp>
          <p:nvSpPr>
            <p:cNvPr id="111" name="object 9">
              <a:extLst>
                <a:ext uri="{FF2B5EF4-FFF2-40B4-BE49-F238E27FC236}">
                  <a16:creationId xmlns:a16="http://schemas.microsoft.com/office/drawing/2014/main" id="{7132ACCD-FBD7-D5E5-5F13-3767A895262F}"/>
                </a:ext>
              </a:extLst>
            </p:cNvPr>
            <p:cNvSpPr/>
            <p:nvPr/>
          </p:nvSpPr>
          <p:spPr>
            <a:xfrm>
              <a:off x="1857375" y="2972561"/>
              <a:ext cx="55880" cy="893444"/>
            </a:xfrm>
            <a:custGeom>
              <a:avLst/>
              <a:gdLst/>
              <a:ahLst/>
              <a:cxnLst/>
              <a:rect l="l" t="t" r="r" b="b"/>
              <a:pathLst>
                <a:path w="55880" h="893445">
                  <a:moveTo>
                    <a:pt x="0" y="0"/>
                  </a:moveTo>
                  <a:lnTo>
                    <a:pt x="55752" y="0"/>
                  </a:lnTo>
                  <a:lnTo>
                    <a:pt x="55752" y="893063"/>
                  </a:lnTo>
                  <a:lnTo>
                    <a:pt x="0" y="893063"/>
                  </a:lnTo>
                  <a:lnTo>
                    <a:pt x="0" y="0"/>
                  </a:lnTo>
                  <a:close/>
                </a:path>
              </a:pathLst>
            </a:custGeom>
            <a:ln w="25400">
              <a:solidFill>
                <a:srgbClr val="0D0D0D"/>
              </a:solidFill>
            </a:ln>
          </p:spPr>
          <p:txBody>
            <a:bodyPr wrap="square" lIns="0" tIns="0" rIns="0" bIns="0" rtlCol="0"/>
            <a:lstStyle/>
            <a:p>
              <a:endParaRPr/>
            </a:p>
          </p:txBody>
        </p:sp>
        <p:sp>
          <p:nvSpPr>
            <p:cNvPr id="112" name="object 10">
              <a:extLst>
                <a:ext uri="{FF2B5EF4-FFF2-40B4-BE49-F238E27FC236}">
                  <a16:creationId xmlns:a16="http://schemas.microsoft.com/office/drawing/2014/main" id="{ADCB745A-5EA1-FCD0-831B-B5D8D12DA1F2}"/>
                </a:ext>
              </a:extLst>
            </p:cNvPr>
            <p:cNvSpPr/>
            <p:nvPr/>
          </p:nvSpPr>
          <p:spPr>
            <a:xfrm>
              <a:off x="1969007" y="2972561"/>
              <a:ext cx="111760" cy="893444"/>
            </a:xfrm>
            <a:custGeom>
              <a:avLst/>
              <a:gdLst/>
              <a:ahLst/>
              <a:cxnLst/>
              <a:rect l="l" t="t" r="r" b="b"/>
              <a:pathLst>
                <a:path w="111760" h="893445">
                  <a:moveTo>
                    <a:pt x="0" y="0"/>
                  </a:moveTo>
                  <a:lnTo>
                    <a:pt x="111633" y="0"/>
                  </a:lnTo>
                  <a:lnTo>
                    <a:pt x="111633" y="893063"/>
                  </a:lnTo>
                  <a:lnTo>
                    <a:pt x="0" y="893063"/>
                  </a:lnTo>
                  <a:lnTo>
                    <a:pt x="0" y="0"/>
                  </a:lnTo>
                  <a:close/>
                </a:path>
              </a:pathLst>
            </a:custGeom>
            <a:ln w="25400">
              <a:solidFill>
                <a:srgbClr val="0D0D0D"/>
              </a:solidFill>
            </a:ln>
          </p:spPr>
          <p:txBody>
            <a:bodyPr wrap="square" lIns="0" tIns="0" rIns="0" bIns="0" rtlCol="0"/>
            <a:lstStyle/>
            <a:p>
              <a:endParaRPr/>
            </a:p>
          </p:txBody>
        </p:sp>
        <p:sp>
          <p:nvSpPr>
            <p:cNvPr id="113" name="object 11">
              <a:extLst>
                <a:ext uri="{FF2B5EF4-FFF2-40B4-BE49-F238E27FC236}">
                  <a16:creationId xmlns:a16="http://schemas.microsoft.com/office/drawing/2014/main" id="{2B655B4E-2CEB-AAC4-C31C-A66C3BE69BF2}"/>
                </a:ext>
              </a:extLst>
            </p:cNvPr>
            <p:cNvSpPr/>
            <p:nvPr/>
          </p:nvSpPr>
          <p:spPr>
            <a:xfrm>
              <a:off x="2136394" y="2526157"/>
              <a:ext cx="1649730" cy="1786255"/>
            </a:xfrm>
            <a:custGeom>
              <a:avLst/>
              <a:gdLst/>
              <a:ahLst/>
              <a:cxnLst/>
              <a:rect l="l" t="t" r="r" b="b"/>
              <a:pathLst>
                <a:path w="1649729" h="1786254">
                  <a:moveTo>
                    <a:pt x="0" y="446404"/>
                  </a:moveTo>
                  <a:lnTo>
                    <a:pt x="756793" y="446404"/>
                  </a:lnTo>
                  <a:lnTo>
                    <a:pt x="756793" y="0"/>
                  </a:lnTo>
                  <a:lnTo>
                    <a:pt x="1649730" y="892937"/>
                  </a:lnTo>
                  <a:lnTo>
                    <a:pt x="756793" y="1785873"/>
                  </a:lnTo>
                  <a:lnTo>
                    <a:pt x="756793" y="1339468"/>
                  </a:lnTo>
                  <a:lnTo>
                    <a:pt x="0" y="1339468"/>
                  </a:lnTo>
                  <a:lnTo>
                    <a:pt x="0" y="446404"/>
                  </a:lnTo>
                  <a:close/>
                </a:path>
              </a:pathLst>
            </a:custGeom>
            <a:ln w="25400">
              <a:solidFill>
                <a:srgbClr val="0D0D0D"/>
              </a:solidFill>
            </a:ln>
          </p:spPr>
          <p:txBody>
            <a:bodyPr wrap="square" lIns="0" tIns="0" rIns="0" bIns="0" rtlCol="0"/>
            <a:lstStyle/>
            <a:p>
              <a:endParaRPr/>
            </a:p>
          </p:txBody>
        </p:sp>
      </p:grpSp>
      <p:sp>
        <p:nvSpPr>
          <p:cNvPr id="114" name="object 12">
            <a:extLst>
              <a:ext uri="{FF2B5EF4-FFF2-40B4-BE49-F238E27FC236}">
                <a16:creationId xmlns:a16="http://schemas.microsoft.com/office/drawing/2014/main" id="{C92DC47B-B01B-0F30-85B7-A4F367A5880A}"/>
              </a:ext>
            </a:extLst>
          </p:cNvPr>
          <p:cNvSpPr txBox="1"/>
          <p:nvPr/>
        </p:nvSpPr>
        <p:spPr>
          <a:xfrm>
            <a:off x="5436419" y="4205822"/>
            <a:ext cx="927735" cy="444352"/>
          </a:xfrm>
          <a:prstGeom prst="rect">
            <a:avLst/>
          </a:prstGeom>
        </p:spPr>
        <p:txBody>
          <a:bodyPr vert="horz" wrap="square" lIns="0" tIns="13335" rIns="0" bIns="0" rtlCol="0">
            <a:spAutoFit/>
          </a:bodyPr>
          <a:lstStyle/>
          <a:p>
            <a:pPr marL="12700">
              <a:spcBef>
                <a:spcPts val="105"/>
              </a:spcBef>
            </a:pPr>
            <a:r>
              <a:rPr lang="en-GB" sz="2800" spc="-265" dirty="0">
                <a:solidFill>
                  <a:srgbClr val="FFFFFF"/>
                </a:solidFill>
                <a:latin typeface="Verdana"/>
                <a:cs typeface="Verdana"/>
              </a:rPr>
              <a:t>2024</a:t>
            </a:r>
            <a:endParaRPr sz="2800" dirty="0">
              <a:latin typeface="Verdana"/>
              <a:cs typeface="Verdana"/>
            </a:endParaRPr>
          </a:p>
        </p:txBody>
      </p:sp>
      <p:grpSp>
        <p:nvGrpSpPr>
          <p:cNvPr id="115" name="Group 114">
            <a:extLst>
              <a:ext uri="{FF2B5EF4-FFF2-40B4-BE49-F238E27FC236}">
                <a16:creationId xmlns:a16="http://schemas.microsoft.com/office/drawing/2014/main" id="{02CC7727-29A8-68F0-D199-8CDB51AAF4BE}"/>
              </a:ext>
            </a:extLst>
          </p:cNvPr>
          <p:cNvGrpSpPr/>
          <p:nvPr/>
        </p:nvGrpSpPr>
        <p:grpSpPr>
          <a:xfrm>
            <a:off x="6693663" y="3912829"/>
            <a:ext cx="1097280" cy="1097280"/>
            <a:chOff x="3079484" y="2629037"/>
            <a:chExt cx="1571625" cy="1571625"/>
          </a:xfrm>
        </p:grpSpPr>
        <p:sp>
          <p:nvSpPr>
            <p:cNvPr id="116" name="object 13">
              <a:extLst>
                <a:ext uri="{FF2B5EF4-FFF2-40B4-BE49-F238E27FC236}">
                  <a16:creationId xmlns:a16="http://schemas.microsoft.com/office/drawing/2014/main" id="{3EF73F0A-ADAF-A1F2-51C0-4885E9B94849}"/>
                </a:ext>
              </a:extLst>
            </p:cNvPr>
            <p:cNvSpPr/>
            <p:nvPr/>
          </p:nvSpPr>
          <p:spPr>
            <a:xfrm>
              <a:off x="3079484" y="2629037"/>
              <a:ext cx="1571625" cy="1571625"/>
            </a:xfrm>
            <a:custGeom>
              <a:avLst/>
              <a:gdLst/>
              <a:ahLst/>
              <a:cxnLst/>
              <a:rect l="l" t="t" r="r" b="b"/>
              <a:pathLst>
                <a:path w="1571625" h="1571625">
                  <a:moveTo>
                    <a:pt x="785876" y="0"/>
                  </a:moveTo>
                  <a:lnTo>
                    <a:pt x="737996" y="1434"/>
                  </a:lnTo>
                  <a:lnTo>
                    <a:pt x="690876" y="5683"/>
                  </a:lnTo>
                  <a:lnTo>
                    <a:pt x="644598" y="12663"/>
                  </a:lnTo>
                  <a:lnTo>
                    <a:pt x="599243" y="22293"/>
                  </a:lnTo>
                  <a:lnTo>
                    <a:pt x="554895" y="34491"/>
                  </a:lnTo>
                  <a:lnTo>
                    <a:pt x="511634" y="49174"/>
                  </a:lnTo>
                  <a:lnTo>
                    <a:pt x="469544" y="66259"/>
                  </a:lnTo>
                  <a:lnTo>
                    <a:pt x="428706" y="85665"/>
                  </a:lnTo>
                  <a:lnTo>
                    <a:pt x="389203" y="107310"/>
                  </a:lnTo>
                  <a:lnTo>
                    <a:pt x="351116" y="131110"/>
                  </a:lnTo>
                  <a:lnTo>
                    <a:pt x="314528" y="156984"/>
                  </a:lnTo>
                  <a:lnTo>
                    <a:pt x="279521" y="184850"/>
                  </a:lnTo>
                  <a:lnTo>
                    <a:pt x="246178" y="214625"/>
                  </a:lnTo>
                  <a:lnTo>
                    <a:pt x="214579" y="246227"/>
                  </a:lnTo>
                  <a:lnTo>
                    <a:pt x="184808" y="279574"/>
                  </a:lnTo>
                  <a:lnTo>
                    <a:pt x="156947" y="314583"/>
                  </a:lnTo>
                  <a:lnTo>
                    <a:pt x="131077" y="351172"/>
                  </a:lnTo>
                  <a:lnTo>
                    <a:pt x="107282" y="389259"/>
                  </a:lnTo>
                  <a:lnTo>
                    <a:pt x="85642" y="428762"/>
                  </a:lnTo>
                  <a:lnTo>
                    <a:pt x="66240" y="469598"/>
                  </a:lnTo>
                  <a:lnTo>
                    <a:pt x="49159" y="511685"/>
                  </a:lnTo>
                  <a:lnTo>
                    <a:pt x="34480" y="554942"/>
                  </a:lnTo>
                  <a:lnTo>
                    <a:pt x="22286" y="599284"/>
                  </a:lnTo>
                  <a:lnTo>
                    <a:pt x="12659" y="644631"/>
                  </a:lnTo>
                  <a:lnTo>
                    <a:pt x="5681" y="690900"/>
                  </a:lnTo>
                  <a:lnTo>
                    <a:pt x="1434" y="738009"/>
                  </a:lnTo>
                  <a:lnTo>
                    <a:pt x="0" y="785876"/>
                  </a:lnTo>
                  <a:lnTo>
                    <a:pt x="1434" y="833741"/>
                  </a:lnTo>
                  <a:lnTo>
                    <a:pt x="5681" y="880849"/>
                  </a:lnTo>
                  <a:lnTo>
                    <a:pt x="12659" y="927115"/>
                  </a:lnTo>
                  <a:lnTo>
                    <a:pt x="22286" y="972459"/>
                  </a:lnTo>
                  <a:lnTo>
                    <a:pt x="34480" y="1016798"/>
                  </a:lnTo>
                  <a:lnTo>
                    <a:pt x="49159" y="1060050"/>
                  </a:lnTo>
                  <a:lnTo>
                    <a:pt x="66240" y="1102132"/>
                  </a:lnTo>
                  <a:lnTo>
                    <a:pt x="85642" y="1142962"/>
                  </a:lnTo>
                  <a:lnTo>
                    <a:pt x="107282" y="1182459"/>
                  </a:lnTo>
                  <a:lnTo>
                    <a:pt x="131077" y="1220540"/>
                  </a:lnTo>
                  <a:lnTo>
                    <a:pt x="156947" y="1257122"/>
                  </a:lnTo>
                  <a:lnTo>
                    <a:pt x="184808" y="1292124"/>
                  </a:lnTo>
                  <a:lnTo>
                    <a:pt x="214579" y="1325464"/>
                  </a:lnTo>
                  <a:lnTo>
                    <a:pt x="246178" y="1357059"/>
                  </a:lnTo>
                  <a:lnTo>
                    <a:pt x="279521" y="1386827"/>
                  </a:lnTo>
                  <a:lnTo>
                    <a:pt x="314528" y="1414686"/>
                  </a:lnTo>
                  <a:lnTo>
                    <a:pt x="351116" y="1440553"/>
                  </a:lnTo>
                  <a:lnTo>
                    <a:pt x="389203" y="1464347"/>
                  </a:lnTo>
                  <a:lnTo>
                    <a:pt x="428706" y="1485985"/>
                  </a:lnTo>
                  <a:lnTo>
                    <a:pt x="469544" y="1505386"/>
                  </a:lnTo>
                  <a:lnTo>
                    <a:pt x="511634" y="1522466"/>
                  </a:lnTo>
                  <a:lnTo>
                    <a:pt x="554895" y="1537144"/>
                  </a:lnTo>
                  <a:lnTo>
                    <a:pt x="599243" y="1549338"/>
                  </a:lnTo>
                  <a:lnTo>
                    <a:pt x="644598" y="1558965"/>
                  </a:lnTo>
                  <a:lnTo>
                    <a:pt x="690876" y="1565943"/>
                  </a:lnTo>
                  <a:lnTo>
                    <a:pt x="737996" y="1570191"/>
                  </a:lnTo>
                  <a:lnTo>
                    <a:pt x="785876" y="1571625"/>
                  </a:lnTo>
                  <a:lnTo>
                    <a:pt x="833741" y="1570191"/>
                  </a:lnTo>
                  <a:lnTo>
                    <a:pt x="880849" y="1565943"/>
                  </a:lnTo>
                  <a:lnTo>
                    <a:pt x="927115" y="1558965"/>
                  </a:lnTo>
                  <a:lnTo>
                    <a:pt x="972459" y="1549338"/>
                  </a:lnTo>
                  <a:lnTo>
                    <a:pt x="1016798" y="1537144"/>
                  </a:lnTo>
                  <a:lnTo>
                    <a:pt x="1060050" y="1522466"/>
                  </a:lnTo>
                  <a:lnTo>
                    <a:pt x="1102132" y="1505386"/>
                  </a:lnTo>
                  <a:lnTo>
                    <a:pt x="1142962" y="1485985"/>
                  </a:lnTo>
                  <a:lnTo>
                    <a:pt x="1182459" y="1464347"/>
                  </a:lnTo>
                  <a:lnTo>
                    <a:pt x="1220540" y="1440553"/>
                  </a:lnTo>
                  <a:lnTo>
                    <a:pt x="1257122" y="1414686"/>
                  </a:lnTo>
                  <a:lnTo>
                    <a:pt x="1292124" y="1386827"/>
                  </a:lnTo>
                  <a:lnTo>
                    <a:pt x="1325464" y="1357059"/>
                  </a:lnTo>
                  <a:lnTo>
                    <a:pt x="1357059" y="1325464"/>
                  </a:lnTo>
                  <a:lnTo>
                    <a:pt x="1386827" y="1292124"/>
                  </a:lnTo>
                  <a:lnTo>
                    <a:pt x="1414686" y="1257122"/>
                  </a:lnTo>
                  <a:lnTo>
                    <a:pt x="1440553" y="1220540"/>
                  </a:lnTo>
                  <a:lnTo>
                    <a:pt x="1464347" y="1182459"/>
                  </a:lnTo>
                  <a:lnTo>
                    <a:pt x="1485985" y="1142962"/>
                  </a:lnTo>
                  <a:lnTo>
                    <a:pt x="1505386" y="1102132"/>
                  </a:lnTo>
                  <a:lnTo>
                    <a:pt x="1522466" y="1060050"/>
                  </a:lnTo>
                  <a:lnTo>
                    <a:pt x="1537144" y="1016798"/>
                  </a:lnTo>
                  <a:lnTo>
                    <a:pt x="1549338" y="972459"/>
                  </a:lnTo>
                  <a:lnTo>
                    <a:pt x="1558965" y="927115"/>
                  </a:lnTo>
                  <a:lnTo>
                    <a:pt x="1565943" y="880849"/>
                  </a:lnTo>
                  <a:lnTo>
                    <a:pt x="1570191" y="833741"/>
                  </a:lnTo>
                  <a:lnTo>
                    <a:pt x="1571625" y="785876"/>
                  </a:lnTo>
                  <a:lnTo>
                    <a:pt x="1570191" y="738009"/>
                  </a:lnTo>
                  <a:lnTo>
                    <a:pt x="1565943" y="690900"/>
                  </a:lnTo>
                  <a:lnTo>
                    <a:pt x="1558965" y="644631"/>
                  </a:lnTo>
                  <a:lnTo>
                    <a:pt x="1549338" y="599284"/>
                  </a:lnTo>
                  <a:lnTo>
                    <a:pt x="1537144" y="554942"/>
                  </a:lnTo>
                  <a:lnTo>
                    <a:pt x="1522466" y="511685"/>
                  </a:lnTo>
                  <a:lnTo>
                    <a:pt x="1505386" y="469598"/>
                  </a:lnTo>
                  <a:lnTo>
                    <a:pt x="1485985" y="428762"/>
                  </a:lnTo>
                  <a:lnTo>
                    <a:pt x="1464347" y="389259"/>
                  </a:lnTo>
                  <a:lnTo>
                    <a:pt x="1440553" y="351172"/>
                  </a:lnTo>
                  <a:lnTo>
                    <a:pt x="1414686" y="314583"/>
                  </a:lnTo>
                  <a:lnTo>
                    <a:pt x="1386827" y="279574"/>
                  </a:lnTo>
                  <a:lnTo>
                    <a:pt x="1357059" y="246227"/>
                  </a:lnTo>
                  <a:lnTo>
                    <a:pt x="1325464" y="214625"/>
                  </a:lnTo>
                  <a:lnTo>
                    <a:pt x="1292124" y="184850"/>
                  </a:lnTo>
                  <a:lnTo>
                    <a:pt x="1257122" y="156984"/>
                  </a:lnTo>
                  <a:lnTo>
                    <a:pt x="1220540" y="131110"/>
                  </a:lnTo>
                  <a:lnTo>
                    <a:pt x="1182459" y="107310"/>
                  </a:lnTo>
                  <a:lnTo>
                    <a:pt x="1142962" y="85665"/>
                  </a:lnTo>
                  <a:lnTo>
                    <a:pt x="1102132" y="66259"/>
                  </a:lnTo>
                  <a:lnTo>
                    <a:pt x="1060050" y="49174"/>
                  </a:lnTo>
                  <a:lnTo>
                    <a:pt x="1016798" y="34491"/>
                  </a:lnTo>
                  <a:lnTo>
                    <a:pt x="972459" y="22293"/>
                  </a:lnTo>
                  <a:lnTo>
                    <a:pt x="927115" y="12663"/>
                  </a:lnTo>
                  <a:lnTo>
                    <a:pt x="880849" y="5683"/>
                  </a:lnTo>
                  <a:lnTo>
                    <a:pt x="833741" y="1434"/>
                  </a:lnTo>
                  <a:lnTo>
                    <a:pt x="785876" y="0"/>
                  </a:lnTo>
                  <a:close/>
                </a:path>
              </a:pathLst>
            </a:custGeom>
            <a:solidFill>
              <a:srgbClr val="FFC000"/>
            </a:solidFill>
          </p:spPr>
          <p:txBody>
            <a:bodyPr wrap="square" lIns="0" tIns="0" rIns="0" bIns="0" rtlCol="0"/>
            <a:lstStyle/>
            <a:p>
              <a:endParaRPr/>
            </a:p>
          </p:txBody>
        </p:sp>
        <p:sp>
          <p:nvSpPr>
            <p:cNvPr id="117" name="object 14">
              <a:extLst>
                <a:ext uri="{FF2B5EF4-FFF2-40B4-BE49-F238E27FC236}">
                  <a16:creationId xmlns:a16="http://schemas.microsoft.com/office/drawing/2014/main" id="{C8749AC4-C508-A7A2-22A0-4C97EE703C39}"/>
                </a:ext>
              </a:extLst>
            </p:cNvPr>
            <p:cNvSpPr/>
            <p:nvPr/>
          </p:nvSpPr>
          <p:spPr>
            <a:xfrm>
              <a:off x="3079484" y="2629037"/>
              <a:ext cx="1571625" cy="1571625"/>
            </a:xfrm>
            <a:custGeom>
              <a:avLst/>
              <a:gdLst/>
              <a:ahLst/>
              <a:cxnLst/>
              <a:rect l="l" t="t" r="r" b="b"/>
              <a:pathLst>
                <a:path w="1571625" h="1571625">
                  <a:moveTo>
                    <a:pt x="0" y="785876"/>
                  </a:moveTo>
                  <a:lnTo>
                    <a:pt x="1434" y="738009"/>
                  </a:lnTo>
                  <a:lnTo>
                    <a:pt x="5681" y="690900"/>
                  </a:lnTo>
                  <a:lnTo>
                    <a:pt x="12659" y="644631"/>
                  </a:lnTo>
                  <a:lnTo>
                    <a:pt x="22286" y="599284"/>
                  </a:lnTo>
                  <a:lnTo>
                    <a:pt x="34480" y="554942"/>
                  </a:lnTo>
                  <a:lnTo>
                    <a:pt x="49159" y="511685"/>
                  </a:lnTo>
                  <a:lnTo>
                    <a:pt x="66240" y="469598"/>
                  </a:lnTo>
                  <a:lnTo>
                    <a:pt x="85642" y="428762"/>
                  </a:lnTo>
                  <a:lnTo>
                    <a:pt x="107282" y="389259"/>
                  </a:lnTo>
                  <a:lnTo>
                    <a:pt x="131077" y="351172"/>
                  </a:lnTo>
                  <a:lnTo>
                    <a:pt x="156947" y="314583"/>
                  </a:lnTo>
                  <a:lnTo>
                    <a:pt x="184808" y="279574"/>
                  </a:lnTo>
                  <a:lnTo>
                    <a:pt x="214579" y="246227"/>
                  </a:lnTo>
                  <a:lnTo>
                    <a:pt x="246178" y="214625"/>
                  </a:lnTo>
                  <a:lnTo>
                    <a:pt x="279521" y="184850"/>
                  </a:lnTo>
                  <a:lnTo>
                    <a:pt x="314528" y="156984"/>
                  </a:lnTo>
                  <a:lnTo>
                    <a:pt x="351116" y="131110"/>
                  </a:lnTo>
                  <a:lnTo>
                    <a:pt x="389203" y="107310"/>
                  </a:lnTo>
                  <a:lnTo>
                    <a:pt x="428706" y="85665"/>
                  </a:lnTo>
                  <a:lnTo>
                    <a:pt x="469544" y="66259"/>
                  </a:lnTo>
                  <a:lnTo>
                    <a:pt x="511634" y="49174"/>
                  </a:lnTo>
                  <a:lnTo>
                    <a:pt x="554895" y="34491"/>
                  </a:lnTo>
                  <a:lnTo>
                    <a:pt x="599243" y="22293"/>
                  </a:lnTo>
                  <a:lnTo>
                    <a:pt x="644598" y="12663"/>
                  </a:lnTo>
                  <a:lnTo>
                    <a:pt x="690876" y="5683"/>
                  </a:lnTo>
                  <a:lnTo>
                    <a:pt x="737996" y="1434"/>
                  </a:lnTo>
                  <a:lnTo>
                    <a:pt x="785876" y="0"/>
                  </a:lnTo>
                  <a:lnTo>
                    <a:pt x="833741" y="1434"/>
                  </a:lnTo>
                  <a:lnTo>
                    <a:pt x="880849" y="5683"/>
                  </a:lnTo>
                  <a:lnTo>
                    <a:pt x="927115" y="12663"/>
                  </a:lnTo>
                  <a:lnTo>
                    <a:pt x="972459" y="22293"/>
                  </a:lnTo>
                  <a:lnTo>
                    <a:pt x="1016798" y="34491"/>
                  </a:lnTo>
                  <a:lnTo>
                    <a:pt x="1060050" y="49174"/>
                  </a:lnTo>
                  <a:lnTo>
                    <a:pt x="1102132" y="66259"/>
                  </a:lnTo>
                  <a:lnTo>
                    <a:pt x="1142962" y="85665"/>
                  </a:lnTo>
                  <a:lnTo>
                    <a:pt x="1182459" y="107310"/>
                  </a:lnTo>
                  <a:lnTo>
                    <a:pt x="1220540" y="131110"/>
                  </a:lnTo>
                  <a:lnTo>
                    <a:pt x="1257122" y="156984"/>
                  </a:lnTo>
                  <a:lnTo>
                    <a:pt x="1292124" y="184850"/>
                  </a:lnTo>
                  <a:lnTo>
                    <a:pt x="1325464" y="214625"/>
                  </a:lnTo>
                  <a:lnTo>
                    <a:pt x="1357059" y="246227"/>
                  </a:lnTo>
                  <a:lnTo>
                    <a:pt x="1386827" y="279574"/>
                  </a:lnTo>
                  <a:lnTo>
                    <a:pt x="1414686" y="314583"/>
                  </a:lnTo>
                  <a:lnTo>
                    <a:pt x="1440553" y="351172"/>
                  </a:lnTo>
                  <a:lnTo>
                    <a:pt x="1464347" y="389259"/>
                  </a:lnTo>
                  <a:lnTo>
                    <a:pt x="1485985" y="428762"/>
                  </a:lnTo>
                  <a:lnTo>
                    <a:pt x="1505386" y="469598"/>
                  </a:lnTo>
                  <a:lnTo>
                    <a:pt x="1522466" y="511685"/>
                  </a:lnTo>
                  <a:lnTo>
                    <a:pt x="1537144" y="554942"/>
                  </a:lnTo>
                  <a:lnTo>
                    <a:pt x="1549338" y="599284"/>
                  </a:lnTo>
                  <a:lnTo>
                    <a:pt x="1558965" y="644631"/>
                  </a:lnTo>
                  <a:lnTo>
                    <a:pt x="1565943" y="690900"/>
                  </a:lnTo>
                  <a:lnTo>
                    <a:pt x="1570191" y="738009"/>
                  </a:lnTo>
                  <a:lnTo>
                    <a:pt x="1571625" y="785876"/>
                  </a:lnTo>
                  <a:lnTo>
                    <a:pt x="1570191" y="833741"/>
                  </a:lnTo>
                  <a:lnTo>
                    <a:pt x="1565943" y="880849"/>
                  </a:lnTo>
                  <a:lnTo>
                    <a:pt x="1558965" y="927115"/>
                  </a:lnTo>
                  <a:lnTo>
                    <a:pt x="1549338" y="972459"/>
                  </a:lnTo>
                  <a:lnTo>
                    <a:pt x="1537144" y="1016798"/>
                  </a:lnTo>
                  <a:lnTo>
                    <a:pt x="1522466" y="1060050"/>
                  </a:lnTo>
                  <a:lnTo>
                    <a:pt x="1505386" y="1102132"/>
                  </a:lnTo>
                  <a:lnTo>
                    <a:pt x="1485985" y="1142962"/>
                  </a:lnTo>
                  <a:lnTo>
                    <a:pt x="1464347" y="1182459"/>
                  </a:lnTo>
                  <a:lnTo>
                    <a:pt x="1440553" y="1220540"/>
                  </a:lnTo>
                  <a:lnTo>
                    <a:pt x="1414686" y="1257122"/>
                  </a:lnTo>
                  <a:lnTo>
                    <a:pt x="1386827" y="1292124"/>
                  </a:lnTo>
                  <a:lnTo>
                    <a:pt x="1357059" y="1325464"/>
                  </a:lnTo>
                  <a:lnTo>
                    <a:pt x="1325464" y="1357059"/>
                  </a:lnTo>
                  <a:lnTo>
                    <a:pt x="1292124" y="1386827"/>
                  </a:lnTo>
                  <a:lnTo>
                    <a:pt x="1257122" y="1414686"/>
                  </a:lnTo>
                  <a:lnTo>
                    <a:pt x="1220540" y="1440553"/>
                  </a:lnTo>
                  <a:lnTo>
                    <a:pt x="1182459" y="1464347"/>
                  </a:lnTo>
                  <a:lnTo>
                    <a:pt x="1142962" y="1485985"/>
                  </a:lnTo>
                  <a:lnTo>
                    <a:pt x="1102132" y="1505386"/>
                  </a:lnTo>
                  <a:lnTo>
                    <a:pt x="1060050" y="1522466"/>
                  </a:lnTo>
                  <a:lnTo>
                    <a:pt x="1016798" y="1537144"/>
                  </a:lnTo>
                  <a:lnTo>
                    <a:pt x="972459" y="1549338"/>
                  </a:lnTo>
                  <a:lnTo>
                    <a:pt x="927115" y="1558965"/>
                  </a:lnTo>
                  <a:lnTo>
                    <a:pt x="880849" y="1565943"/>
                  </a:lnTo>
                  <a:lnTo>
                    <a:pt x="833741" y="1570191"/>
                  </a:lnTo>
                  <a:lnTo>
                    <a:pt x="785876" y="1571625"/>
                  </a:lnTo>
                  <a:lnTo>
                    <a:pt x="737996" y="1570191"/>
                  </a:lnTo>
                  <a:lnTo>
                    <a:pt x="690876" y="1565943"/>
                  </a:lnTo>
                  <a:lnTo>
                    <a:pt x="644598" y="1558965"/>
                  </a:lnTo>
                  <a:lnTo>
                    <a:pt x="599243" y="1549338"/>
                  </a:lnTo>
                  <a:lnTo>
                    <a:pt x="554895" y="1537144"/>
                  </a:lnTo>
                  <a:lnTo>
                    <a:pt x="511634" y="1522466"/>
                  </a:lnTo>
                  <a:lnTo>
                    <a:pt x="469544" y="1505386"/>
                  </a:lnTo>
                  <a:lnTo>
                    <a:pt x="428706" y="1485985"/>
                  </a:lnTo>
                  <a:lnTo>
                    <a:pt x="389203" y="1464347"/>
                  </a:lnTo>
                  <a:lnTo>
                    <a:pt x="351116" y="1440553"/>
                  </a:lnTo>
                  <a:lnTo>
                    <a:pt x="314528" y="1414686"/>
                  </a:lnTo>
                  <a:lnTo>
                    <a:pt x="279521" y="1386827"/>
                  </a:lnTo>
                  <a:lnTo>
                    <a:pt x="246178" y="1357059"/>
                  </a:lnTo>
                  <a:lnTo>
                    <a:pt x="214579" y="1325464"/>
                  </a:lnTo>
                  <a:lnTo>
                    <a:pt x="184808" y="1292124"/>
                  </a:lnTo>
                  <a:lnTo>
                    <a:pt x="156947" y="1257122"/>
                  </a:lnTo>
                  <a:lnTo>
                    <a:pt x="131077" y="1220540"/>
                  </a:lnTo>
                  <a:lnTo>
                    <a:pt x="107282" y="1182459"/>
                  </a:lnTo>
                  <a:lnTo>
                    <a:pt x="85642" y="1142962"/>
                  </a:lnTo>
                  <a:lnTo>
                    <a:pt x="66240" y="1102132"/>
                  </a:lnTo>
                  <a:lnTo>
                    <a:pt x="49159" y="1060050"/>
                  </a:lnTo>
                  <a:lnTo>
                    <a:pt x="34480" y="1016798"/>
                  </a:lnTo>
                  <a:lnTo>
                    <a:pt x="22286" y="972459"/>
                  </a:lnTo>
                  <a:lnTo>
                    <a:pt x="12659" y="927115"/>
                  </a:lnTo>
                  <a:lnTo>
                    <a:pt x="5681" y="880849"/>
                  </a:lnTo>
                  <a:lnTo>
                    <a:pt x="1434" y="833741"/>
                  </a:lnTo>
                  <a:lnTo>
                    <a:pt x="0" y="785876"/>
                  </a:lnTo>
                  <a:close/>
                </a:path>
              </a:pathLst>
            </a:custGeom>
            <a:ln w="25400">
              <a:solidFill>
                <a:srgbClr val="FFC000"/>
              </a:solidFill>
            </a:ln>
          </p:spPr>
          <p:txBody>
            <a:bodyPr wrap="square" lIns="0" tIns="0" rIns="0" bIns="0" rtlCol="0"/>
            <a:lstStyle/>
            <a:p>
              <a:endParaRPr/>
            </a:p>
          </p:txBody>
        </p:sp>
      </p:grpSp>
      <p:grpSp>
        <p:nvGrpSpPr>
          <p:cNvPr id="118" name="Group 117">
            <a:extLst>
              <a:ext uri="{FF2B5EF4-FFF2-40B4-BE49-F238E27FC236}">
                <a16:creationId xmlns:a16="http://schemas.microsoft.com/office/drawing/2014/main" id="{847F2880-5576-F811-F44E-5AE3EE008B88}"/>
              </a:ext>
            </a:extLst>
          </p:cNvPr>
          <p:cNvGrpSpPr/>
          <p:nvPr/>
        </p:nvGrpSpPr>
        <p:grpSpPr>
          <a:xfrm>
            <a:off x="7844449" y="3966056"/>
            <a:ext cx="1463040" cy="1060704"/>
            <a:chOff x="1857375" y="2526157"/>
            <a:chExt cx="1929130" cy="1786255"/>
          </a:xfrm>
        </p:grpSpPr>
        <p:sp>
          <p:nvSpPr>
            <p:cNvPr id="119" name="object 8">
              <a:extLst>
                <a:ext uri="{FF2B5EF4-FFF2-40B4-BE49-F238E27FC236}">
                  <a16:creationId xmlns:a16="http://schemas.microsoft.com/office/drawing/2014/main" id="{5F19F06F-3802-E2B0-F8DD-996ADED7D992}"/>
                </a:ext>
              </a:extLst>
            </p:cNvPr>
            <p:cNvSpPr/>
            <p:nvPr/>
          </p:nvSpPr>
          <p:spPr>
            <a:xfrm>
              <a:off x="1857375" y="2526157"/>
              <a:ext cx="1929130" cy="1786255"/>
            </a:xfrm>
            <a:custGeom>
              <a:avLst/>
              <a:gdLst/>
              <a:ahLst/>
              <a:cxnLst/>
              <a:rect l="l" t="t" r="r" b="b"/>
              <a:pathLst>
                <a:path w="1929129" h="1786254">
                  <a:moveTo>
                    <a:pt x="55752" y="446404"/>
                  </a:moveTo>
                  <a:lnTo>
                    <a:pt x="0" y="446404"/>
                  </a:lnTo>
                  <a:lnTo>
                    <a:pt x="0" y="1339468"/>
                  </a:lnTo>
                  <a:lnTo>
                    <a:pt x="55752" y="1339468"/>
                  </a:lnTo>
                  <a:lnTo>
                    <a:pt x="55752" y="446404"/>
                  </a:lnTo>
                  <a:close/>
                </a:path>
                <a:path w="1929129" h="1786254">
                  <a:moveTo>
                    <a:pt x="223266" y="446404"/>
                  </a:moveTo>
                  <a:lnTo>
                    <a:pt x="111632" y="446404"/>
                  </a:lnTo>
                  <a:lnTo>
                    <a:pt x="111632" y="1339468"/>
                  </a:lnTo>
                  <a:lnTo>
                    <a:pt x="223266" y="1339468"/>
                  </a:lnTo>
                  <a:lnTo>
                    <a:pt x="223266" y="446404"/>
                  </a:lnTo>
                  <a:close/>
                </a:path>
                <a:path w="1929129" h="1786254">
                  <a:moveTo>
                    <a:pt x="1035812" y="0"/>
                  </a:moveTo>
                  <a:lnTo>
                    <a:pt x="1035812" y="446404"/>
                  </a:lnTo>
                  <a:lnTo>
                    <a:pt x="279019" y="446404"/>
                  </a:lnTo>
                  <a:lnTo>
                    <a:pt x="279019" y="1339468"/>
                  </a:lnTo>
                  <a:lnTo>
                    <a:pt x="1035812" y="1339468"/>
                  </a:lnTo>
                  <a:lnTo>
                    <a:pt x="1035812" y="1785873"/>
                  </a:lnTo>
                  <a:lnTo>
                    <a:pt x="1928749" y="892937"/>
                  </a:lnTo>
                  <a:lnTo>
                    <a:pt x="1035812" y="0"/>
                  </a:lnTo>
                  <a:close/>
                </a:path>
              </a:pathLst>
            </a:custGeom>
            <a:solidFill>
              <a:srgbClr val="1F487C"/>
            </a:solidFill>
          </p:spPr>
          <p:txBody>
            <a:bodyPr wrap="square" lIns="0" tIns="0" rIns="0" bIns="0" rtlCol="0"/>
            <a:lstStyle/>
            <a:p>
              <a:pPr algn="r"/>
              <a:endParaRPr/>
            </a:p>
          </p:txBody>
        </p:sp>
        <p:sp>
          <p:nvSpPr>
            <p:cNvPr id="120" name="object 9">
              <a:extLst>
                <a:ext uri="{FF2B5EF4-FFF2-40B4-BE49-F238E27FC236}">
                  <a16:creationId xmlns:a16="http://schemas.microsoft.com/office/drawing/2014/main" id="{B11CE16A-A01E-B09B-F780-ADCE53C04F23}"/>
                </a:ext>
              </a:extLst>
            </p:cNvPr>
            <p:cNvSpPr/>
            <p:nvPr/>
          </p:nvSpPr>
          <p:spPr>
            <a:xfrm>
              <a:off x="1857375" y="2972561"/>
              <a:ext cx="55880" cy="893444"/>
            </a:xfrm>
            <a:custGeom>
              <a:avLst/>
              <a:gdLst/>
              <a:ahLst/>
              <a:cxnLst/>
              <a:rect l="l" t="t" r="r" b="b"/>
              <a:pathLst>
                <a:path w="55880" h="893445">
                  <a:moveTo>
                    <a:pt x="0" y="0"/>
                  </a:moveTo>
                  <a:lnTo>
                    <a:pt x="55752" y="0"/>
                  </a:lnTo>
                  <a:lnTo>
                    <a:pt x="55752" y="893063"/>
                  </a:lnTo>
                  <a:lnTo>
                    <a:pt x="0" y="893063"/>
                  </a:lnTo>
                  <a:lnTo>
                    <a:pt x="0" y="0"/>
                  </a:lnTo>
                  <a:close/>
                </a:path>
              </a:pathLst>
            </a:custGeom>
            <a:ln w="25400">
              <a:solidFill>
                <a:srgbClr val="0D0D0D"/>
              </a:solidFill>
            </a:ln>
          </p:spPr>
          <p:txBody>
            <a:bodyPr wrap="square" lIns="0" tIns="0" rIns="0" bIns="0" rtlCol="0"/>
            <a:lstStyle/>
            <a:p>
              <a:pPr algn="r"/>
              <a:endParaRPr/>
            </a:p>
          </p:txBody>
        </p:sp>
        <p:sp>
          <p:nvSpPr>
            <p:cNvPr id="121" name="object 10">
              <a:extLst>
                <a:ext uri="{FF2B5EF4-FFF2-40B4-BE49-F238E27FC236}">
                  <a16:creationId xmlns:a16="http://schemas.microsoft.com/office/drawing/2014/main" id="{776CD6C2-9432-6574-7114-8F710CDC49B5}"/>
                </a:ext>
              </a:extLst>
            </p:cNvPr>
            <p:cNvSpPr/>
            <p:nvPr/>
          </p:nvSpPr>
          <p:spPr>
            <a:xfrm>
              <a:off x="1969007" y="2972561"/>
              <a:ext cx="111760" cy="893444"/>
            </a:xfrm>
            <a:custGeom>
              <a:avLst/>
              <a:gdLst/>
              <a:ahLst/>
              <a:cxnLst/>
              <a:rect l="l" t="t" r="r" b="b"/>
              <a:pathLst>
                <a:path w="111760" h="893445">
                  <a:moveTo>
                    <a:pt x="0" y="0"/>
                  </a:moveTo>
                  <a:lnTo>
                    <a:pt x="111633" y="0"/>
                  </a:lnTo>
                  <a:lnTo>
                    <a:pt x="111633" y="893063"/>
                  </a:lnTo>
                  <a:lnTo>
                    <a:pt x="0" y="893063"/>
                  </a:lnTo>
                  <a:lnTo>
                    <a:pt x="0" y="0"/>
                  </a:lnTo>
                  <a:close/>
                </a:path>
              </a:pathLst>
            </a:custGeom>
            <a:ln w="25400">
              <a:solidFill>
                <a:srgbClr val="0D0D0D"/>
              </a:solidFill>
            </a:ln>
          </p:spPr>
          <p:txBody>
            <a:bodyPr wrap="square" lIns="0" tIns="0" rIns="0" bIns="0" rtlCol="0"/>
            <a:lstStyle/>
            <a:p>
              <a:pPr algn="r"/>
              <a:endParaRPr/>
            </a:p>
          </p:txBody>
        </p:sp>
        <p:sp>
          <p:nvSpPr>
            <p:cNvPr id="122" name="object 11">
              <a:extLst>
                <a:ext uri="{FF2B5EF4-FFF2-40B4-BE49-F238E27FC236}">
                  <a16:creationId xmlns:a16="http://schemas.microsoft.com/office/drawing/2014/main" id="{915ABBE3-0D2B-898E-CAC4-1A2E5249C335}"/>
                </a:ext>
              </a:extLst>
            </p:cNvPr>
            <p:cNvSpPr/>
            <p:nvPr/>
          </p:nvSpPr>
          <p:spPr>
            <a:xfrm>
              <a:off x="2136394" y="2526157"/>
              <a:ext cx="1649730" cy="1786255"/>
            </a:xfrm>
            <a:custGeom>
              <a:avLst/>
              <a:gdLst/>
              <a:ahLst/>
              <a:cxnLst/>
              <a:rect l="l" t="t" r="r" b="b"/>
              <a:pathLst>
                <a:path w="1649729" h="1786254">
                  <a:moveTo>
                    <a:pt x="0" y="446404"/>
                  </a:moveTo>
                  <a:lnTo>
                    <a:pt x="756793" y="446404"/>
                  </a:lnTo>
                  <a:lnTo>
                    <a:pt x="756793" y="0"/>
                  </a:lnTo>
                  <a:lnTo>
                    <a:pt x="1649730" y="892937"/>
                  </a:lnTo>
                  <a:lnTo>
                    <a:pt x="756793" y="1785873"/>
                  </a:lnTo>
                  <a:lnTo>
                    <a:pt x="756793" y="1339468"/>
                  </a:lnTo>
                  <a:lnTo>
                    <a:pt x="0" y="1339468"/>
                  </a:lnTo>
                  <a:lnTo>
                    <a:pt x="0" y="446404"/>
                  </a:lnTo>
                  <a:close/>
                </a:path>
              </a:pathLst>
            </a:custGeom>
            <a:ln w="25400">
              <a:solidFill>
                <a:srgbClr val="0D0D0D"/>
              </a:solidFill>
            </a:ln>
          </p:spPr>
          <p:txBody>
            <a:bodyPr wrap="square" lIns="0" tIns="0" rIns="0" bIns="0" rtlCol="0"/>
            <a:lstStyle/>
            <a:p>
              <a:pPr algn="r"/>
              <a:endParaRPr/>
            </a:p>
          </p:txBody>
        </p:sp>
      </p:grpSp>
      <p:grpSp>
        <p:nvGrpSpPr>
          <p:cNvPr id="123" name="Group 122">
            <a:extLst>
              <a:ext uri="{FF2B5EF4-FFF2-40B4-BE49-F238E27FC236}">
                <a16:creationId xmlns:a16="http://schemas.microsoft.com/office/drawing/2014/main" id="{4A1B1DAE-B56E-901C-1D14-3B013FE238F7}"/>
              </a:ext>
            </a:extLst>
          </p:cNvPr>
          <p:cNvGrpSpPr/>
          <p:nvPr/>
        </p:nvGrpSpPr>
        <p:grpSpPr>
          <a:xfrm>
            <a:off x="9412049" y="3767610"/>
            <a:ext cx="1303186" cy="1262373"/>
            <a:chOff x="3079484" y="2629037"/>
            <a:chExt cx="1571625" cy="1571625"/>
          </a:xfrm>
        </p:grpSpPr>
        <p:sp>
          <p:nvSpPr>
            <p:cNvPr id="124" name="object 13">
              <a:extLst>
                <a:ext uri="{FF2B5EF4-FFF2-40B4-BE49-F238E27FC236}">
                  <a16:creationId xmlns:a16="http://schemas.microsoft.com/office/drawing/2014/main" id="{0348832B-3937-57E0-6638-F4D1768886A7}"/>
                </a:ext>
              </a:extLst>
            </p:cNvPr>
            <p:cNvSpPr/>
            <p:nvPr/>
          </p:nvSpPr>
          <p:spPr>
            <a:xfrm>
              <a:off x="3079484" y="2629037"/>
              <a:ext cx="1571625" cy="1571625"/>
            </a:xfrm>
            <a:custGeom>
              <a:avLst/>
              <a:gdLst/>
              <a:ahLst/>
              <a:cxnLst/>
              <a:rect l="l" t="t" r="r" b="b"/>
              <a:pathLst>
                <a:path w="1571625" h="1571625">
                  <a:moveTo>
                    <a:pt x="785876" y="0"/>
                  </a:moveTo>
                  <a:lnTo>
                    <a:pt x="737996" y="1434"/>
                  </a:lnTo>
                  <a:lnTo>
                    <a:pt x="690876" y="5683"/>
                  </a:lnTo>
                  <a:lnTo>
                    <a:pt x="644598" y="12663"/>
                  </a:lnTo>
                  <a:lnTo>
                    <a:pt x="599243" y="22293"/>
                  </a:lnTo>
                  <a:lnTo>
                    <a:pt x="554895" y="34491"/>
                  </a:lnTo>
                  <a:lnTo>
                    <a:pt x="511634" y="49174"/>
                  </a:lnTo>
                  <a:lnTo>
                    <a:pt x="469544" y="66259"/>
                  </a:lnTo>
                  <a:lnTo>
                    <a:pt x="428706" y="85665"/>
                  </a:lnTo>
                  <a:lnTo>
                    <a:pt x="389203" y="107310"/>
                  </a:lnTo>
                  <a:lnTo>
                    <a:pt x="351116" y="131110"/>
                  </a:lnTo>
                  <a:lnTo>
                    <a:pt x="314528" y="156984"/>
                  </a:lnTo>
                  <a:lnTo>
                    <a:pt x="279521" y="184850"/>
                  </a:lnTo>
                  <a:lnTo>
                    <a:pt x="246178" y="214625"/>
                  </a:lnTo>
                  <a:lnTo>
                    <a:pt x="214579" y="246227"/>
                  </a:lnTo>
                  <a:lnTo>
                    <a:pt x="184808" y="279574"/>
                  </a:lnTo>
                  <a:lnTo>
                    <a:pt x="156947" y="314583"/>
                  </a:lnTo>
                  <a:lnTo>
                    <a:pt x="131077" y="351172"/>
                  </a:lnTo>
                  <a:lnTo>
                    <a:pt x="107282" y="389259"/>
                  </a:lnTo>
                  <a:lnTo>
                    <a:pt x="85642" y="428762"/>
                  </a:lnTo>
                  <a:lnTo>
                    <a:pt x="66240" y="469598"/>
                  </a:lnTo>
                  <a:lnTo>
                    <a:pt x="49159" y="511685"/>
                  </a:lnTo>
                  <a:lnTo>
                    <a:pt x="34480" y="554942"/>
                  </a:lnTo>
                  <a:lnTo>
                    <a:pt x="22286" y="599284"/>
                  </a:lnTo>
                  <a:lnTo>
                    <a:pt x="12659" y="644631"/>
                  </a:lnTo>
                  <a:lnTo>
                    <a:pt x="5681" y="690900"/>
                  </a:lnTo>
                  <a:lnTo>
                    <a:pt x="1434" y="738009"/>
                  </a:lnTo>
                  <a:lnTo>
                    <a:pt x="0" y="785876"/>
                  </a:lnTo>
                  <a:lnTo>
                    <a:pt x="1434" y="833741"/>
                  </a:lnTo>
                  <a:lnTo>
                    <a:pt x="5681" y="880849"/>
                  </a:lnTo>
                  <a:lnTo>
                    <a:pt x="12659" y="927115"/>
                  </a:lnTo>
                  <a:lnTo>
                    <a:pt x="22286" y="972459"/>
                  </a:lnTo>
                  <a:lnTo>
                    <a:pt x="34480" y="1016798"/>
                  </a:lnTo>
                  <a:lnTo>
                    <a:pt x="49159" y="1060050"/>
                  </a:lnTo>
                  <a:lnTo>
                    <a:pt x="66240" y="1102132"/>
                  </a:lnTo>
                  <a:lnTo>
                    <a:pt x="85642" y="1142962"/>
                  </a:lnTo>
                  <a:lnTo>
                    <a:pt x="107282" y="1182459"/>
                  </a:lnTo>
                  <a:lnTo>
                    <a:pt x="131077" y="1220540"/>
                  </a:lnTo>
                  <a:lnTo>
                    <a:pt x="156947" y="1257122"/>
                  </a:lnTo>
                  <a:lnTo>
                    <a:pt x="184808" y="1292124"/>
                  </a:lnTo>
                  <a:lnTo>
                    <a:pt x="214579" y="1325464"/>
                  </a:lnTo>
                  <a:lnTo>
                    <a:pt x="246178" y="1357059"/>
                  </a:lnTo>
                  <a:lnTo>
                    <a:pt x="279521" y="1386827"/>
                  </a:lnTo>
                  <a:lnTo>
                    <a:pt x="314528" y="1414686"/>
                  </a:lnTo>
                  <a:lnTo>
                    <a:pt x="351116" y="1440553"/>
                  </a:lnTo>
                  <a:lnTo>
                    <a:pt x="389203" y="1464347"/>
                  </a:lnTo>
                  <a:lnTo>
                    <a:pt x="428706" y="1485985"/>
                  </a:lnTo>
                  <a:lnTo>
                    <a:pt x="469544" y="1505386"/>
                  </a:lnTo>
                  <a:lnTo>
                    <a:pt x="511634" y="1522466"/>
                  </a:lnTo>
                  <a:lnTo>
                    <a:pt x="554895" y="1537144"/>
                  </a:lnTo>
                  <a:lnTo>
                    <a:pt x="599243" y="1549338"/>
                  </a:lnTo>
                  <a:lnTo>
                    <a:pt x="644598" y="1558965"/>
                  </a:lnTo>
                  <a:lnTo>
                    <a:pt x="690876" y="1565943"/>
                  </a:lnTo>
                  <a:lnTo>
                    <a:pt x="737996" y="1570191"/>
                  </a:lnTo>
                  <a:lnTo>
                    <a:pt x="785876" y="1571625"/>
                  </a:lnTo>
                  <a:lnTo>
                    <a:pt x="833741" y="1570191"/>
                  </a:lnTo>
                  <a:lnTo>
                    <a:pt x="880849" y="1565943"/>
                  </a:lnTo>
                  <a:lnTo>
                    <a:pt x="927115" y="1558965"/>
                  </a:lnTo>
                  <a:lnTo>
                    <a:pt x="972459" y="1549338"/>
                  </a:lnTo>
                  <a:lnTo>
                    <a:pt x="1016798" y="1537144"/>
                  </a:lnTo>
                  <a:lnTo>
                    <a:pt x="1060050" y="1522466"/>
                  </a:lnTo>
                  <a:lnTo>
                    <a:pt x="1102132" y="1505386"/>
                  </a:lnTo>
                  <a:lnTo>
                    <a:pt x="1142962" y="1485985"/>
                  </a:lnTo>
                  <a:lnTo>
                    <a:pt x="1182459" y="1464347"/>
                  </a:lnTo>
                  <a:lnTo>
                    <a:pt x="1220540" y="1440553"/>
                  </a:lnTo>
                  <a:lnTo>
                    <a:pt x="1257122" y="1414686"/>
                  </a:lnTo>
                  <a:lnTo>
                    <a:pt x="1292124" y="1386827"/>
                  </a:lnTo>
                  <a:lnTo>
                    <a:pt x="1325464" y="1357059"/>
                  </a:lnTo>
                  <a:lnTo>
                    <a:pt x="1357059" y="1325464"/>
                  </a:lnTo>
                  <a:lnTo>
                    <a:pt x="1386827" y="1292124"/>
                  </a:lnTo>
                  <a:lnTo>
                    <a:pt x="1414686" y="1257122"/>
                  </a:lnTo>
                  <a:lnTo>
                    <a:pt x="1440553" y="1220540"/>
                  </a:lnTo>
                  <a:lnTo>
                    <a:pt x="1464347" y="1182459"/>
                  </a:lnTo>
                  <a:lnTo>
                    <a:pt x="1485985" y="1142962"/>
                  </a:lnTo>
                  <a:lnTo>
                    <a:pt x="1505386" y="1102132"/>
                  </a:lnTo>
                  <a:lnTo>
                    <a:pt x="1522466" y="1060050"/>
                  </a:lnTo>
                  <a:lnTo>
                    <a:pt x="1537144" y="1016798"/>
                  </a:lnTo>
                  <a:lnTo>
                    <a:pt x="1549338" y="972459"/>
                  </a:lnTo>
                  <a:lnTo>
                    <a:pt x="1558965" y="927115"/>
                  </a:lnTo>
                  <a:lnTo>
                    <a:pt x="1565943" y="880849"/>
                  </a:lnTo>
                  <a:lnTo>
                    <a:pt x="1570191" y="833741"/>
                  </a:lnTo>
                  <a:lnTo>
                    <a:pt x="1571625" y="785876"/>
                  </a:lnTo>
                  <a:lnTo>
                    <a:pt x="1570191" y="738009"/>
                  </a:lnTo>
                  <a:lnTo>
                    <a:pt x="1565943" y="690900"/>
                  </a:lnTo>
                  <a:lnTo>
                    <a:pt x="1558965" y="644631"/>
                  </a:lnTo>
                  <a:lnTo>
                    <a:pt x="1549338" y="599284"/>
                  </a:lnTo>
                  <a:lnTo>
                    <a:pt x="1537144" y="554942"/>
                  </a:lnTo>
                  <a:lnTo>
                    <a:pt x="1522466" y="511685"/>
                  </a:lnTo>
                  <a:lnTo>
                    <a:pt x="1505386" y="469598"/>
                  </a:lnTo>
                  <a:lnTo>
                    <a:pt x="1485985" y="428762"/>
                  </a:lnTo>
                  <a:lnTo>
                    <a:pt x="1464347" y="389259"/>
                  </a:lnTo>
                  <a:lnTo>
                    <a:pt x="1440553" y="351172"/>
                  </a:lnTo>
                  <a:lnTo>
                    <a:pt x="1414686" y="314583"/>
                  </a:lnTo>
                  <a:lnTo>
                    <a:pt x="1386827" y="279574"/>
                  </a:lnTo>
                  <a:lnTo>
                    <a:pt x="1357059" y="246227"/>
                  </a:lnTo>
                  <a:lnTo>
                    <a:pt x="1325464" y="214625"/>
                  </a:lnTo>
                  <a:lnTo>
                    <a:pt x="1292124" y="184850"/>
                  </a:lnTo>
                  <a:lnTo>
                    <a:pt x="1257122" y="156984"/>
                  </a:lnTo>
                  <a:lnTo>
                    <a:pt x="1220540" y="131110"/>
                  </a:lnTo>
                  <a:lnTo>
                    <a:pt x="1182459" y="107310"/>
                  </a:lnTo>
                  <a:lnTo>
                    <a:pt x="1142962" y="85665"/>
                  </a:lnTo>
                  <a:lnTo>
                    <a:pt x="1102132" y="66259"/>
                  </a:lnTo>
                  <a:lnTo>
                    <a:pt x="1060050" y="49174"/>
                  </a:lnTo>
                  <a:lnTo>
                    <a:pt x="1016798" y="34491"/>
                  </a:lnTo>
                  <a:lnTo>
                    <a:pt x="972459" y="22293"/>
                  </a:lnTo>
                  <a:lnTo>
                    <a:pt x="927115" y="12663"/>
                  </a:lnTo>
                  <a:lnTo>
                    <a:pt x="880849" y="5683"/>
                  </a:lnTo>
                  <a:lnTo>
                    <a:pt x="833741" y="1434"/>
                  </a:lnTo>
                  <a:lnTo>
                    <a:pt x="785876" y="0"/>
                  </a:lnTo>
                  <a:close/>
                </a:path>
              </a:pathLst>
            </a:custGeom>
            <a:solidFill>
              <a:srgbClr val="FFC000"/>
            </a:solidFill>
          </p:spPr>
          <p:txBody>
            <a:bodyPr wrap="square" lIns="0" tIns="0" rIns="0" bIns="0" rtlCol="0"/>
            <a:lstStyle/>
            <a:p>
              <a:endParaRPr/>
            </a:p>
          </p:txBody>
        </p:sp>
        <p:sp>
          <p:nvSpPr>
            <p:cNvPr id="125" name="object 14">
              <a:extLst>
                <a:ext uri="{FF2B5EF4-FFF2-40B4-BE49-F238E27FC236}">
                  <a16:creationId xmlns:a16="http://schemas.microsoft.com/office/drawing/2014/main" id="{97267279-C913-9A28-B86D-9EBD82C08F02}"/>
                </a:ext>
              </a:extLst>
            </p:cNvPr>
            <p:cNvSpPr/>
            <p:nvPr/>
          </p:nvSpPr>
          <p:spPr>
            <a:xfrm>
              <a:off x="3079484" y="2629037"/>
              <a:ext cx="1571625" cy="1571625"/>
            </a:xfrm>
            <a:custGeom>
              <a:avLst/>
              <a:gdLst/>
              <a:ahLst/>
              <a:cxnLst/>
              <a:rect l="l" t="t" r="r" b="b"/>
              <a:pathLst>
                <a:path w="1571625" h="1571625">
                  <a:moveTo>
                    <a:pt x="0" y="785876"/>
                  </a:moveTo>
                  <a:lnTo>
                    <a:pt x="1434" y="738009"/>
                  </a:lnTo>
                  <a:lnTo>
                    <a:pt x="5681" y="690900"/>
                  </a:lnTo>
                  <a:lnTo>
                    <a:pt x="12659" y="644631"/>
                  </a:lnTo>
                  <a:lnTo>
                    <a:pt x="22286" y="599284"/>
                  </a:lnTo>
                  <a:lnTo>
                    <a:pt x="34480" y="554942"/>
                  </a:lnTo>
                  <a:lnTo>
                    <a:pt x="49159" y="511685"/>
                  </a:lnTo>
                  <a:lnTo>
                    <a:pt x="66240" y="469598"/>
                  </a:lnTo>
                  <a:lnTo>
                    <a:pt x="85642" y="428762"/>
                  </a:lnTo>
                  <a:lnTo>
                    <a:pt x="107282" y="389259"/>
                  </a:lnTo>
                  <a:lnTo>
                    <a:pt x="131077" y="351172"/>
                  </a:lnTo>
                  <a:lnTo>
                    <a:pt x="156947" y="314583"/>
                  </a:lnTo>
                  <a:lnTo>
                    <a:pt x="184808" y="279574"/>
                  </a:lnTo>
                  <a:lnTo>
                    <a:pt x="214579" y="246227"/>
                  </a:lnTo>
                  <a:lnTo>
                    <a:pt x="246178" y="214625"/>
                  </a:lnTo>
                  <a:lnTo>
                    <a:pt x="279521" y="184850"/>
                  </a:lnTo>
                  <a:lnTo>
                    <a:pt x="314528" y="156984"/>
                  </a:lnTo>
                  <a:lnTo>
                    <a:pt x="351116" y="131110"/>
                  </a:lnTo>
                  <a:lnTo>
                    <a:pt x="389203" y="107310"/>
                  </a:lnTo>
                  <a:lnTo>
                    <a:pt x="428706" y="85665"/>
                  </a:lnTo>
                  <a:lnTo>
                    <a:pt x="469544" y="66259"/>
                  </a:lnTo>
                  <a:lnTo>
                    <a:pt x="511634" y="49174"/>
                  </a:lnTo>
                  <a:lnTo>
                    <a:pt x="554895" y="34491"/>
                  </a:lnTo>
                  <a:lnTo>
                    <a:pt x="599243" y="22293"/>
                  </a:lnTo>
                  <a:lnTo>
                    <a:pt x="644598" y="12663"/>
                  </a:lnTo>
                  <a:lnTo>
                    <a:pt x="690876" y="5683"/>
                  </a:lnTo>
                  <a:lnTo>
                    <a:pt x="737996" y="1434"/>
                  </a:lnTo>
                  <a:lnTo>
                    <a:pt x="785876" y="0"/>
                  </a:lnTo>
                  <a:lnTo>
                    <a:pt x="833741" y="1434"/>
                  </a:lnTo>
                  <a:lnTo>
                    <a:pt x="880849" y="5683"/>
                  </a:lnTo>
                  <a:lnTo>
                    <a:pt x="927115" y="12663"/>
                  </a:lnTo>
                  <a:lnTo>
                    <a:pt x="972459" y="22293"/>
                  </a:lnTo>
                  <a:lnTo>
                    <a:pt x="1016798" y="34491"/>
                  </a:lnTo>
                  <a:lnTo>
                    <a:pt x="1060050" y="49174"/>
                  </a:lnTo>
                  <a:lnTo>
                    <a:pt x="1102132" y="66259"/>
                  </a:lnTo>
                  <a:lnTo>
                    <a:pt x="1142962" y="85665"/>
                  </a:lnTo>
                  <a:lnTo>
                    <a:pt x="1182459" y="107310"/>
                  </a:lnTo>
                  <a:lnTo>
                    <a:pt x="1220540" y="131110"/>
                  </a:lnTo>
                  <a:lnTo>
                    <a:pt x="1257122" y="156984"/>
                  </a:lnTo>
                  <a:lnTo>
                    <a:pt x="1292124" y="184850"/>
                  </a:lnTo>
                  <a:lnTo>
                    <a:pt x="1325464" y="214625"/>
                  </a:lnTo>
                  <a:lnTo>
                    <a:pt x="1357059" y="246227"/>
                  </a:lnTo>
                  <a:lnTo>
                    <a:pt x="1386827" y="279574"/>
                  </a:lnTo>
                  <a:lnTo>
                    <a:pt x="1414686" y="314583"/>
                  </a:lnTo>
                  <a:lnTo>
                    <a:pt x="1440553" y="351172"/>
                  </a:lnTo>
                  <a:lnTo>
                    <a:pt x="1464347" y="389259"/>
                  </a:lnTo>
                  <a:lnTo>
                    <a:pt x="1485985" y="428762"/>
                  </a:lnTo>
                  <a:lnTo>
                    <a:pt x="1505386" y="469598"/>
                  </a:lnTo>
                  <a:lnTo>
                    <a:pt x="1522466" y="511685"/>
                  </a:lnTo>
                  <a:lnTo>
                    <a:pt x="1537144" y="554942"/>
                  </a:lnTo>
                  <a:lnTo>
                    <a:pt x="1549338" y="599284"/>
                  </a:lnTo>
                  <a:lnTo>
                    <a:pt x="1558965" y="644631"/>
                  </a:lnTo>
                  <a:lnTo>
                    <a:pt x="1565943" y="690900"/>
                  </a:lnTo>
                  <a:lnTo>
                    <a:pt x="1570191" y="738009"/>
                  </a:lnTo>
                  <a:lnTo>
                    <a:pt x="1571625" y="785876"/>
                  </a:lnTo>
                  <a:lnTo>
                    <a:pt x="1570191" y="833741"/>
                  </a:lnTo>
                  <a:lnTo>
                    <a:pt x="1565943" y="880849"/>
                  </a:lnTo>
                  <a:lnTo>
                    <a:pt x="1558965" y="927115"/>
                  </a:lnTo>
                  <a:lnTo>
                    <a:pt x="1549338" y="972459"/>
                  </a:lnTo>
                  <a:lnTo>
                    <a:pt x="1537144" y="1016798"/>
                  </a:lnTo>
                  <a:lnTo>
                    <a:pt x="1522466" y="1060050"/>
                  </a:lnTo>
                  <a:lnTo>
                    <a:pt x="1505386" y="1102132"/>
                  </a:lnTo>
                  <a:lnTo>
                    <a:pt x="1485985" y="1142962"/>
                  </a:lnTo>
                  <a:lnTo>
                    <a:pt x="1464347" y="1182459"/>
                  </a:lnTo>
                  <a:lnTo>
                    <a:pt x="1440553" y="1220540"/>
                  </a:lnTo>
                  <a:lnTo>
                    <a:pt x="1414686" y="1257122"/>
                  </a:lnTo>
                  <a:lnTo>
                    <a:pt x="1386827" y="1292124"/>
                  </a:lnTo>
                  <a:lnTo>
                    <a:pt x="1357059" y="1325464"/>
                  </a:lnTo>
                  <a:lnTo>
                    <a:pt x="1325464" y="1357059"/>
                  </a:lnTo>
                  <a:lnTo>
                    <a:pt x="1292124" y="1386827"/>
                  </a:lnTo>
                  <a:lnTo>
                    <a:pt x="1257122" y="1414686"/>
                  </a:lnTo>
                  <a:lnTo>
                    <a:pt x="1220540" y="1440553"/>
                  </a:lnTo>
                  <a:lnTo>
                    <a:pt x="1182459" y="1464347"/>
                  </a:lnTo>
                  <a:lnTo>
                    <a:pt x="1142962" y="1485985"/>
                  </a:lnTo>
                  <a:lnTo>
                    <a:pt x="1102132" y="1505386"/>
                  </a:lnTo>
                  <a:lnTo>
                    <a:pt x="1060050" y="1522466"/>
                  </a:lnTo>
                  <a:lnTo>
                    <a:pt x="1016798" y="1537144"/>
                  </a:lnTo>
                  <a:lnTo>
                    <a:pt x="972459" y="1549338"/>
                  </a:lnTo>
                  <a:lnTo>
                    <a:pt x="927115" y="1558965"/>
                  </a:lnTo>
                  <a:lnTo>
                    <a:pt x="880849" y="1565943"/>
                  </a:lnTo>
                  <a:lnTo>
                    <a:pt x="833741" y="1570191"/>
                  </a:lnTo>
                  <a:lnTo>
                    <a:pt x="785876" y="1571625"/>
                  </a:lnTo>
                  <a:lnTo>
                    <a:pt x="737996" y="1570191"/>
                  </a:lnTo>
                  <a:lnTo>
                    <a:pt x="690876" y="1565943"/>
                  </a:lnTo>
                  <a:lnTo>
                    <a:pt x="644598" y="1558965"/>
                  </a:lnTo>
                  <a:lnTo>
                    <a:pt x="599243" y="1549338"/>
                  </a:lnTo>
                  <a:lnTo>
                    <a:pt x="554895" y="1537144"/>
                  </a:lnTo>
                  <a:lnTo>
                    <a:pt x="511634" y="1522466"/>
                  </a:lnTo>
                  <a:lnTo>
                    <a:pt x="469544" y="1505386"/>
                  </a:lnTo>
                  <a:lnTo>
                    <a:pt x="428706" y="1485985"/>
                  </a:lnTo>
                  <a:lnTo>
                    <a:pt x="389203" y="1464347"/>
                  </a:lnTo>
                  <a:lnTo>
                    <a:pt x="351116" y="1440553"/>
                  </a:lnTo>
                  <a:lnTo>
                    <a:pt x="314528" y="1414686"/>
                  </a:lnTo>
                  <a:lnTo>
                    <a:pt x="279521" y="1386827"/>
                  </a:lnTo>
                  <a:lnTo>
                    <a:pt x="246178" y="1357059"/>
                  </a:lnTo>
                  <a:lnTo>
                    <a:pt x="214579" y="1325464"/>
                  </a:lnTo>
                  <a:lnTo>
                    <a:pt x="184808" y="1292124"/>
                  </a:lnTo>
                  <a:lnTo>
                    <a:pt x="156947" y="1257122"/>
                  </a:lnTo>
                  <a:lnTo>
                    <a:pt x="131077" y="1220540"/>
                  </a:lnTo>
                  <a:lnTo>
                    <a:pt x="107282" y="1182459"/>
                  </a:lnTo>
                  <a:lnTo>
                    <a:pt x="85642" y="1142962"/>
                  </a:lnTo>
                  <a:lnTo>
                    <a:pt x="66240" y="1102132"/>
                  </a:lnTo>
                  <a:lnTo>
                    <a:pt x="49159" y="1060050"/>
                  </a:lnTo>
                  <a:lnTo>
                    <a:pt x="34480" y="1016798"/>
                  </a:lnTo>
                  <a:lnTo>
                    <a:pt x="22286" y="972459"/>
                  </a:lnTo>
                  <a:lnTo>
                    <a:pt x="12659" y="927115"/>
                  </a:lnTo>
                  <a:lnTo>
                    <a:pt x="5681" y="880849"/>
                  </a:lnTo>
                  <a:lnTo>
                    <a:pt x="1434" y="833741"/>
                  </a:lnTo>
                  <a:lnTo>
                    <a:pt x="0" y="785876"/>
                  </a:lnTo>
                  <a:close/>
                </a:path>
              </a:pathLst>
            </a:custGeom>
            <a:ln w="25400">
              <a:solidFill>
                <a:srgbClr val="FFC000"/>
              </a:solidFill>
            </a:ln>
          </p:spPr>
          <p:txBody>
            <a:bodyPr wrap="square" lIns="0" tIns="0" rIns="0" bIns="0" rtlCol="0"/>
            <a:lstStyle/>
            <a:p>
              <a:endParaRPr/>
            </a:p>
          </p:txBody>
        </p:sp>
      </p:grpSp>
      <p:sp>
        <p:nvSpPr>
          <p:cNvPr id="126" name="object 15">
            <a:extLst>
              <a:ext uri="{FF2B5EF4-FFF2-40B4-BE49-F238E27FC236}">
                <a16:creationId xmlns:a16="http://schemas.microsoft.com/office/drawing/2014/main" id="{3C786BF2-2590-B76E-FC97-B755116752CA}"/>
              </a:ext>
            </a:extLst>
          </p:cNvPr>
          <p:cNvSpPr txBox="1"/>
          <p:nvPr/>
        </p:nvSpPr>
        <p:spPr>
          <a:xfrm>
            <a:off x="6769863" y="4018641"/>
            <a:ext cx="868680" cy="875240"/>
          </a:xfrm>
          <a:prstGeom prst="rect">
            <a:avLst/>
          </a:prstGeom>
        </p:spPr>
        <p:txBody>
          <a:bodyPr vert="horz" wrap="square" lIns="0" tIns="13335" rIns="0" bIns="0" rtlCol="0">
            <a:spAutoFit/>
          </a:bodyPr>
          <a:lstStyle/>
          <a:p>
            <a:pPr marL="40005" algn="ctr">
              <a:spcBef>
                <a:spcPts val="105"/>
              </a:spcBef>
            </a:pPr>
            <a:r>
              <a:rPr lang="en-US" sz="2800" spc="-150" dirty="0">
                <a:solidFill>
                  <a:srgbClr val="FFFFFF"/>
                </a:solidFill>
                <a:latin typeface="Verdana"/>
                <a:cs typeface="Verdana"/>
              </a:rPr>
              <a:t>6.47 </a:t>
            </a:r>
            <a:r>
              <a:rPr lang="en-GB" sz="2800" spc="-150" dirty="0">
                <a:solidFill>
                  <a:srgbClr val="FFFFFF"/>
                </a:solidFill>
                <a:latin typeface="Verdana"/>
                <a:cs typeface="Verdana"/>
              </a:rPr>
              <a:t>kWh</a:t>
            </a:r>
            <a:endParaRPr lang="en-GB" sz="2800" dirty="0">
              <a:latin typeface="Verdana"/>
              <a:cs typeface="Verdana"/>
            </a:endParaRPr>
          </a:p>
        </p:txBody>
      </p:sp>
      <p:sp>
        <p:nvSpPr>
          <p:cNvPr id="127" name="object 12">
            <a:extLst>
              <a:ext uri="{FF2B5EF4-FFF2-40B4-BE49-F238E27FC236}">
                <a16:creationId xmlns:a16="http://schemas.microsoft.com/office/drawing/2014/main" id="{60FBA249-5DDF-0AC8-822D-1CE239D9FD16}"/>
              </a:ext>
            </a:extLst>
          </p:cNvPr>
          <p:cNvSpPr txBox="1"/>
          <p:nvPr/>
        </p:nvSpPr>
        <p:spPr>
          <a:xfrm>
            <a:off x="8121958" y="4248916"/>
            <a:ext cx="927735" cy="444352"/>
          </a:xfrm>
          <a:prstGeom prst="rect">
            <a:avLst/>
          </a:prstGeom>
        </p:spPr>
        <p:txBody>
          <a:bodyPr vert="horz" wrap="square" lIns="0" tIns="13335" rIns="0" bIns="0" rtlCol="0">
            <a:spAutoFit/>
          </a:bodyPr>
          <a:lstStyle/>
          <a:p>
            <a:pPr marL="12700">
              <a:spcBef>
                <a:spcPts val="105"/>
              </a:spcBef>
            </a:pPr>
            <a:r>
              <a:rPr lang="en-GB" sz="2800" spc="-265" dirty="0">
                <a:solidFill>
                  <a:srgbClr val="FFFFFF"/>
                </a:solidFill>
                <a:latin typeface="Verdana"/>
                <a:cs typeface="Verdana"/>
              </a:rPr>
              <a:t>2025</a:t>
            </a:r>
            <a:endParaRPr sz="2800" dirty="0">
              <a:latin typeface="Verdana"/>
              <a:cs typeface="Verdana"/>
            </a:endParaRPr>
          </a:p>
        </p:txBody>
      </p:sp>
      <p:sp>
        <p:nvSpPr>
          <p:cNvPr id="128" name="object 15">
            <a:extLst>
              <a:ext uri="{FF2B5EF4-FFF2-40B4-BE49-F238E27FC236}">
                <a16:creationId xmlns:a16="http://schemas.microsoft.com/office/drawing/2014/main" id="{157AE183-D5FF-E56B-2C1D-30323296FAF3}"/>
              </a:ext>
            </a:extLst>
          </p:cNvPr>
          <p:cNvSpPr txBox="1"/>
          <p:nvPr/>
        </p:nvSpPr>
        <p:spPr>
          <a:xfrm>
            <a:off x="9477731" y="3854572"/>
            <a:ext cx="1175674" cy="1044517"/>
          </a:xfrm>
          <a:prstGeom prst="rect">
            <a:avLst/>
          </a:prstGeom>
        </p:spPr>
        <p:txBody>
          <a:bodyPr vert="horz" wrap="square" lIns="0" tIns="13335" rIns="0" bIns="0" rtlCol="0">
            <a:spAutoFit/>
          </a:bodyPr>
          <a:lstStyle/>
          <a:p>
            <a:pPr marL="12700" algn="ctr"/>
            <a:r>
              <a:rPr lang="de-DE" sz="1100" b="1" dirty="0">
                <a:solidFill>
                  <a:srgbClr val="FFFFFF"/>
                </a:solidFill>
                <a:effectLst>
                  <a:outerShdw blurRad="38100" dist="38100" dir="2700000" algn="tl">
                    <a:srgbClr val="000000">
                      <a:alpha val="43137"/>
                    </a:srgbClr>
                  </a:outerShdw>
                </a:effectLst>
                <a:latin typeface="Hero" panose="00000500000000000000" pitchFamily="2" charset="0"/>
                <a:cs typeface="Verdana"/>
              </a:rPr>
              <a:t>Until end of August</a:t>
            </a:r>
          </a:p>
          <a:p>
            <a:pPr marL="12700" algn="ctr"/>
            <a:r>
              <a:rPr lang="en-US" sz="2800" spc="-150" dirty="0">
                <a:solidFill>
                  <a:srgbClr val="FFFFFF"/>
                </a:solidFill>
                <a:latin typeface="Verdana"/>
                <a:cs typeface="Verdana"/>
              </a:rPr>
              <a:t>6.22</a:t>
            </a:r>
          </a:p>
          <a:p>
            <a:pPr marL="12700" algn="ctr"/>
            <a:r>
              <a:rPr sz="2800" spc="-150" dirty="0">
                <a:solidFill>
                  <a:srgbClr val="FFFFFF"/>
                </a:solidFill>
                <a:latin typeface="Verdana"/>
                <a:cs typeface="Verdana"/>
              </a:rPr>
              <a:t>kWh</a:t>
            </a:r>
            <a:endParaRPr sz="2800" dirty="0">
              <a:latin typeface="Verdana"/>
              <a:cs typeface="Verdana"/>
            </a:endParaRPr>
          </a:p>
        </p:txBody>
      </p:sp>
    </p:spTree>
    <p:extLst>
      <p:ext uri="{BB962C8B-B14F-4D97-AF65-F5344CB8AC3E}">
        <p14:creationId xmlns:p14="http://schemas.microsoft.com/office/powerpoint/2010/main" val="888690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ENERGY SAVING">
            <a:extLst>
              <a:ext uri="{FF2B5EF4-FFF2-40B4-BE49-F238E27FC236}">
                <a16:creationId xmlns:a16="http://schemas.microsoft.com/office/drawing/2014/main" id="{60ABEF3E-90F6-0E58-3DAF-553F5AEA560B}"/>
              </a:ext>
            </a:extLst>
          </p:cNvPr>
          <p:cNvPicPr>
            <a:picLocks noChangeAspect="1" noChangeArrowheads="1"/>
          </p:cNvPicPr>
          <p:nvPr/>
        </p:nvPicPr>
        <p:blipFill>
          <a:blip r:embed="rId2">
            <a:alphaModFix amt="43000"/>
            <a:extLst>
              <a:ext uri="{28A0092B-C50C-407E-A947-70E740481C1C}">
                <a14:useLocalDpi xmlns:a14="http://schemas.microsoft.com/office/drawing/2010/main" val="0"/>
              </a:ext>
            </a:extLst>
          </a:blip>
          <a:srcRect/>
          <a:stretch>
            <a:fillRect/>
          </a:stretch>
        </p:blipFill>
        <p:spPr bwMode="auto">
          <a:xfrm>
            <a:off x="0" y="-1097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 name="object 3"/>
          <p:cNvSpPr txBox="1">
            <a:spLocks noGrp="1"/>
          </p:cNvSpPr>
          <p:nvPr>
            <p:ph type="title"/>
          </p:nvPr>
        </p:nvSpPr>
        <p:spPr>
          <a:xfrm>
            <a:off x="214561" y="220268"/>
            <a:ext cx="11658600" cy="456663"/>
          </a:xfrm>
          <a:prstGeom prst="rect">
            <a:avLst/>
          </a:prstGeom>
          <a:solidFill>
            <a:schemeClr val="bg1">
              <a:alpha val="76000"/>
            </a:schemeClr>
          </a:solidFill>
        </p:spPr>
        <p:txBody>
          <a:bodyPr vert="horz" wrap="square" lIns="0" tIns="13335" rIns="0" bIns="0" rtlCol="0" anchor="t">
            <a:spAutoFit/>
          </a:bodyPr>
          <a:lstStyle/>
          <a:p>
            <a:pPr marL="12700">
              <a:spcBef>
                <a:spcPts val="105"/>
              </a:spcBef>
            </a:pPr>
            <a:r>
              <a:rPr lang="en-US" sz="3200" b="1" spc="-50" dirty="0">
                <a:latin typeface="Hero" panose="00000500000000000000" pitchFamily="2" charset="0"/>
                <a:cs typeface="Verdana"/>
              </a:rPr>
              <a:t>TOTAL ENERGY CONSUMPTION </a:t>
            </a:r>
            <a:r>
              <a:rPr lang="en-US" sz="3200" b="1" spc="-185" dirty="0">
                <a:latin typeface="Hero" panose="00000500000000000000" pitchFamily="2" charset="0"/>
                <a:cs typeface="Verdana"/>
              </a:rPr>
              <a:t>(KWH </a:t>
            </a:r>
            <a:r>
              <a:rPr lang="en-US" sz="3200" b="1" spc="-15" dirty="0">
                <a:latin typeface="Hero" panose="00000500000000000000" pitchFamily="2" charset="0"/>
                <a:cs typeface="Verdana"/>
              </a:rPr>
              <a:t>PER GUEST NIGHT)</a:t>
            </a:r>
            <a:endParaRPr lang="en-US" sz="3200" b="1" dirty="0">
              <a:latin typeface="Hero" panose="00000500000000000000" pitchFamily="2" charset="0"/>
              <a:cs typeface="Verdana"/>
            </a:endParaRPr>
          </a:p>
        </p:txBody>
      </p:sp>
      <p:pic>
        <p:nvPicPr>
          <p:cNvPr id="32" name="Picture 31"/>
          <p:cNvPicPr>
            <a:picLocks noChangeAspect="1"/>
          </p:cNvPicPr>
          <p:nvPr/>
        </p:nvPicPr>
        <p:blipFill rotWithShape="1">
          <a:blip r:embed="rId3"/>
          <a:srcRect l="67778"/>
          <a:stretch/>
        </p:blipFill>
        <p:spPr>
          <a:xfrm>
            <a:off x="1575969" y="1813767"/>
            <a:ext cx="966787" cy="1524000"/>
          </a:xfrm>
          <a:prstGeom prst="rect">
            <a:avLst/>
          </a:prstGeom>
          <a:effectLst>
            <a:outerShdw blurRad="50800" dist="38100" dir="2700000" algn="tl" rotWithShape="0">
              <a:prstClr val="black">
                <a:alpha val="40000"/>
              </a:prstClr>
            </a:outerShdw>
          </a:effectLst>
        </p:spPr>
      </p:pic>
      <p:grpSp>
        <p:nvGrpSpPr>
          <p:cNvPr id="33" name="Group 32"/>
          <p:cNvGrpSpPr/>
          <p:nvPr/>
        </p:nvGrpSpPr>
        <p:grpSpPr>
          <a:xfrm>
            <a:off x="2625246" y="2051726"/>
            <a:ext cx="1463040" cy="1063976"/>
            <a:chOff x="1857375" y="2526157"/>
            <a:chExt cx="1929130" cy="1786255"/>
          </a:xfrm>
          <a:effectLst>
            <a:outerShdw blurRad="50800" dist="38100" dir="2700000" algn="tl" rotWithShape="0">
              <a:prstClr val="black">
                <a:alpha val="40000"/>
              </a:prstClr>
            </a:outerShdw>
          </a:effectLst>
        </p:grpSpPr>
        <p:sp>
          <p:nvSpPr>
            <p:cNvPr id="34" name="object 8"/>
            <p:cNvSpPr/>
            <p:nvPr/>
          </p:nvSpPr>
          <p:spPr>
            <a:xfrm>
              <a:off x="1857375" y="2526157"/>
              <a:ext cx="1929130" cy="1786255"/>
            </a:xfrm>
            <a:custGeom>
              <a:avLst/>
              <a:gdLst/>
              <a:ahLst/>
              <a:cxnLst/>
              <a:rect l="l" t="t" r="r" b="b"/>
              <a:pathLst>
                <a:path w="1929129" h="1786254">
                  <a:moveTo>
                    <a:pt x="55752" y="446404"/>
                  </a:moveTo>
                  <a:lnTo>
                    <a:pt x="0" y="446404"/>
                  </a:lnTo>
                  <a:lnTo>
                    <a:pt x="0" y="1339468"/>
                  </a:lnTo>
                  <a:lnTo>
                    <a:pt x="55752" y="1339468"/>
                  </a:lnTo>
                  <a:lnTo>
                    <a:pt x="55752" y="446404"/>
                  </a:lnTo>
                  <a:close/>
                </a:path>
                <a:path w="1929129" h="1786254">
                  <a:moveTo>
                    <a:pt x="223266" y="446404"/>
                  </a:moveTo>
                  <a:lnTo>
                    <a:pt x="111632" y="446404"/>
                  </a:lnTo>
                  <a:lnTo>
                    <a:pt x="111632" y="1339468"/>
                  </a:lnTo>
                  <a:lnTo>
                    <a:pt x="223266" y="1339468"/>
                  </a:lnTo>
                  <a:lnTo>
                    <a:pt x="223266" y="446404"/>
                  </a:lnTo>
                  <a:close/>
                </a:path>
                <a:path w="1929129" h="1786254">
                  <a:moveTo>
                    <a:pt x="1035812" y="0"/>
                  </a:moveTo>
                  <a:lnTo>
                    <a:pt x="1035812" y="446404"/>
                  </a:lnTo>
                  <a:lnTo>
                    <a:pt x="279019" y="446404"/>
                  </a:lnTo>
                  <a:lnTo>
                    <a:pt x="279019" y="1339468"/>
                  </a:lnTo>
                  <a:lnTo>
                    <a:pt x="1035812" y="1339468"/>
                  </a:lnTo>
                  <a:lnTo>
                    <a:pt x="1035812" y="1785873"/>
                  </a:lnTo>
                  <a:lnTo>
                    <a:pt x="1928749" y="892937"/>
                  </a:lnTo>
                  <a:lnTo>
                    <a:pt x="1035812" y="0"/>
                  </a:lnTo>
                  <a:close/>
                </a:path>
              </a:pathLst>
            </a:custGeom>
            <a:solidFill>
              <a:srgbClr val="1F487C"/>
            </a:solidFill>
          </p:spPr>
          <p:txBody>
            <a:bodyPr wrap="square" lIns="0" tIns="0" rIns="0" bIns="0" rtlCol="0"/>
            <a:lstStyle/>
            <a:p>
              <a:endParaRPr dirty="0"/>
            </a:p>
          </p:txBody>
        </p:sp>
        <p:sp>
          <p:nvSpPr>
            <p:cNvPr id="35" name="object 9"/>
            <p:cNvSpPr/>
            <p:nvPr/>
          </p:nvSpPr>
          <p:spPr>
            <a:xfrm>
              <a:off x="1857375" y="2972561"/>
              <a:ext cx="55880" cy="893444"/>
            </a:xfrm>
            <a:custGeom>
              <a:avLst/>
              <a:gdLst/>
              <a:ahLst/>
              <a:cxnLst/>
              <a:rect l="l" t="t" r="r" b="b"/>
              <a:pathLst>
                <a:path w="55880" h="893445">
                  <a:moveTo>
                    <a:pt x="0" y="0"/>
                  </a:moveTo>
                  <a:lnTo>
                    <a:pt x="55752" y="0"/>
                  </a:lnTo>
                  <a:lnTo>
                    <a:pt x="55752" y="893063"/>
                  </a:lnTo>
                  <a:lnTo>
                    <a:pt x="0" y="893063"/>
                  </a:lnTo>
                  <a:lnTo>
                    <a:pt x="0" y="0"/>
                  </a:lnTo>
                  <a:close/>
                </a:path>
              </a:pathLst>
            </a:custGeom>
            <a:ln w="25400">
              <a:solidFill>
                <a:srgbClr val="0D0D0D"/>
              </a:solidFill>
            </a:ln>
          </p:spPr>
          <p:txBody>
            <a:bodyPr wrap="square" lIns="0" tIns="0" rIns="0" bIns="0" rtlCol="0"/>
            <a:lstStyle/>
            <a:p>
              <a:endParaRPr dirty="0"/>
            </a:p>
          </p:txBody>
        </p:sp>
        <p:sp>
          <p:nvSpPr>
            <p:cNvPr id="36" name="object 10"/>
            <p:cNvSpPr/>
            <p:nvPr/>
          </p:nvSpPr>
          <p:spPr>
            <a:xfrm>
              <a:off x="1969007" y="2972561"/>
              <a:ext cx="111760" cy="893444"/>
            </a:xfrm>
            <a:custGeom>
              <a:avLst/>
              <a:gdLst/>
              <a:ahLst/>
              <a:cxnLst/>
              <a:rect l="l" t="t" r="r" b="b"/>
              <a:pathLst>
                <a:path w="111760" h="893445">
                  <a:moveTo>
                    <a:pt x="0" y="0"/>
                  </a:moveTo>
                  <a:lnTo>
                    <a:pt x="111633" y="0"/>
                  </a:lnTo>
                  <a:lnTo>
                    <a:pt x="111633" y="893063"/>
                  </a:lnTo>
                  <a:lnTo>
                    <a:pt x="0" y="893063"/>
                  </a:lnTo>
                  <a:lnTo>
                    <a:pt x="0" y="0"/>
                  </a:lnTo>
                  <a:close/>
                </a:path>
              </a:pathLst>
            </a:custGeom>
            <a:ln w="25400">
              <a:solidFill>
                <a:srgbClr val="0D0D0D"/>
              </a:solidFill>
            </a:ln>
          </p:spPr>
          <p:txBody>
            <a:bodyPr wrap="square" lIns="0" tIns="0" rIns="0" bIns="0" rtlCol="0"/>
            <a:lstStyle/>
            <a:p>
              <a:endParaRPr dirty="0"/>
            </a:p>
          </p:txBody>
        </p:sp>
        <p:sp>
          <p:nvSpPr>
            <p:cNvPr id="37" name="object 11"/>
            <p:cNvSpPr/>
            <p:nvPr/>
          </p:nvSpPr>
          <p:spPr>
            <a:xfrm>
              <a:off x="2136394" y="2526157"/>
              <a:ext cx="1649730" cy="1786255"/>
            </a:xfrm>
            <a:custGeom>
              <a:avLst/>
              <a:gdLst/>
              <a:ahLst/>
              <a:cxnLst/>
              <a:rect l="l" t="t" r="r" b="b"/>
              <a:pathLst>
                <a:path w="1649729" h="1786254">
                  <a:moveTo>
                    <a:pt x="0" y="446404"/>
                  </a:moveTo>
                  <a:lnTo>
                    <a:pt x="756793" y="446404"/>
                  </a:lnTo>
                  <a:lnTo>
                    <a:pt x="756793" y="0"/>
                  </a:lnTo>
                  <a:lnTo>
                    <a:pt x="1649730" y="892937"/>
                  </a:lnTo>
                  <a:lnTo>
                    <a:pt x="756793" y="1785873"/>
                  </a:lnTo>
                  <a:lnTo>
                    <a:pt x="756793" y="1339468"/>
                  </a:lnTo>
                  <a:lnTo>
                    <a:pt x="0" y="1339468"/>
                  </a:lnTo>
                  <a:lnTo>
                    <a:pt x="0" y="446404"/>
                  </a:lnTo>
                  <a:close/>
                </a:path>
              </a:pathLst>
            </a:custGeom>
            <a:ln w="25400">
              <a:solidFill>
                <a:srgbClr val="0D0D0D"/>
              </a:solidFill>
            </a:ln>
          </p:spPr>
          <p:txBody>
            <a:bodyPr wrap="square" lIns="0" tIns="0" rIns="0" bIns="0" rtlCol="0"/>
            <a:lstStyle/>
            <a:p>
              <a:endParaRPr dirty="0"/>
            </a:p>
          </p:txBody>
        </p:sp>
      </p:grpSp>
      <p:sp>
        <p:nvSpPr>
          <p:cNvPr id="38" name="object 12"/>
          <p:cNvSpPr txBox="1"/>
          <p:nvPr/>
        </p:nvSpPr>
        <p:spPr>
          <a:xfrm>
            <a:off x="2919860" y="2329312"/>
            <a:ext cx="956191" cy="505908"/>
          </a:xfrm>
          <a:prstGeom prst="rect">
            <a:avLst/>
          </a:prstGeom>
        </p:spPr>
        <p:txBody>
          <a:bodyPr vert="horz" wrap="square" lIns="0" tIns="13335" rIns="0" bIns="0" rtlCol="0">
            <a:spAutoFit/>
          </a:bodyPr>
          <a:lstStyle/>
          <a:p>
            <a:pPr marL="12700">
              <a:spcBef>
                <a:spcPts val="105"/>
              </a:spcBef>
            </a:pPr>
            <a:r>
              <a:rPr lang="en-US" sz="3200" b="1">
                <a:solidFill>
                  <a:srgbClr val="FFFFFF"/>
                </a:solidFill>
                <a:effectLst>
                  <a:outerShdw blurRad="38100" dist="38100" dir="2700000" algn="tl">
                    <a:srgbClr val="000000">
                      <a:alpha val="43137"/>
                    </a:srgbClr>
                  </a:outerShdw>
                </a:effectLst>
                <a:latin typeface="Hero" panose="00000500000000000000" pitchFamily="2" charset="0"/>
                <a:cs typeface="Verdana"/>
              </a:rPr>
              <a:t>2023</a:t>
            </a:r>
            <a:endParaRPr sz="3200" b="1" dirty="0">
              <a:effectLst>
                <a:outerShdw blurRad="38100" dist="38100" dir="2700000" algn="tl">
                  <a:srgbClr val="000000">
                    <a:alpha val="43137"/>
                  </a:srgbClr>
                </a:outerShdw>
              </a:effectLst>
              <a:latin typeface="Hero" panose="00000500000000000000" pitchFamily="2" charset="0"/>
              <a:cs typeface="Verdana"/>
            </a:endParaRPr>
          </a:p>
        </p:txBody>
      </p:sp>
      <p:grpSp>
        <p:nvGrpSpPr>
          <p:cNvPr id="39" name="Group 38"/>
          <p:cNvGrpSpPr/>
          <p:nvPr/>
        </p:nvGrpSpPr>
        <p:grpSpPr>
          <a:xfrm>
            <a:off x="4106110" y="2038291"/>
            <a:ext cx="1097280" cy="1097280"/>
            <a:chOff x="3079484" y="2629037"/>
            <a:chExt cx="1571625" cy="1571625"/>
          </a:xfrm>
          <a:effectLst>
            <a:outerShdw blurRad="50800" dist="38100" dir="2700000" algn="tl" rotWithShape="0">
              <a:prstClr val="black">
                <a:alpha val="40000"/>
              </a:prstClr>
            </a:outerShdw>
          </a:effectLst>
        </p:grpSpPr>
        <p:sp>
          <p:nvSpPr>
            <p:cNvPr id="40" name="object 13"/>
            <p:cNvSpPr/>
            <p:nvPr/>
          </p:nvSpPr>
          <p:spPr>
            <a:xfrm>
              <a:off x="3079484" y="2629037"/>
              <a:ext cx="1571625" cy="1571625"/>
            </a:xfrm>
            <a:custGeom>
              <a:avLst/>
              <a:gdLst/>
              <a:ahLst/>
              <a:cxnLst/>
              <a:rect l="l" t="t" r="r" b="b"/>
              <a:pathLst>
                <a:path w="1571625" h="1571625">
                  <a:moveTo>
                    <a:pt x="785876" y="0"/>
                  </a:moveTo>
                  <a:lnTo>
                    <a:pt x="737996" y="1434"/>
                  </a:lnTo>
                  <a:lnTo>
                    <a:pt x="690876" y="5683"/>
                  </a:lnTo>
                  <a:lnTo>
                    <a:pt x="644598" y="12663"/>
                  </a:lnTo>
                  <a:lnTo>
                    <a:pt x="599243" y="22293"/>
                  </a:lnTo>
                  <a:lnTo>
                    <a:pt x="554895" y="34491"/>
                  </a:lnTo>
                  <a:lnTo>
                    <a:pt x="511634" y="49174"/>
                  </a:lnTo>
                  <a:lnTo>
                    <a:pt x="469544" y="66259"/>
                  </a:lnTo>
                  <a:lnTo>
                    <a:pt x="428706" y="85665"/>
                  </a:lnTo>
                  <a:lnTo>
                    <a:pt x="389203" y="107310"/>
                  </a:lnTo>
                  <a:lnTo>
                    <a:pt x="351116" y="131110"/>
                  </a:lnTo>
                  <a:lnTo>
                    <a:pt x="314528" y="156984"/>
                  </a:lnTo>
                  <a:lnTo>
                    <a:pt x="279521" y="184850"/>
                  </a:lnTo>
                  <a:lnTo>
                    <a:pt x="246178" y="214625"/>
                  </a:lnTo>
                  <a:lnTo>
                    <a:pt x="214579" y="246227"/>
                  </a:lnTo>
                  <a:lnTo>
                    <a:pt x="184808" y="279574"/>
                  </a:lnTo>
                  <a:lnTo>
                    <a:pt x="156947" y="314583"/>
                  </a:lnTo>
                  <a:lnTo>
                    <a:pt x="131077" y="351172"/>
                  </a:lnTo>
                  <a:lnTo>
                    <a:pt x="107282" y="389259"/>
                  </a:lnTo>
                  <a:lnTo>
                    <a:pt x="85642" y="428762"/>
                  </a:lnTo>
                  <a:lnTo>
                    <a:pt x="66240" y="469598"/>
                  </a:lnTo>
                  <a:lnTo>
                    <a:pt x="49159" y="511685"/>
                  </a:lnTo>
                  <a:lnTo>
                    <a:pt x="34480" y="554942"/>
                  </a:lnTo>
                  <a:lnTo>
                    <a:pt x="22286" y="599284"/>
                  </a:lnTo>
                  <a:lnTo>
                    <a:pt x="12659" y="644631"/>
                  </a:lnTo>
                  <a:lnTo>
                    <a:pt x="5681" y="690900"/>
                  </a:lnTo>
                  <a:lnTo>
                    <a:pt x="1434" y="738009"/>
                  </a:lnTo>
                  <a:lnTo>
                    <a:pt x="0" y="785876"/>
                  </a:lnTo>
                  <a:lnTo>
                    <a:pt x="1434" y="833741"/>
                  </a:lnTo>
                  <a:lnTo>
                    <a:pt x="5681" y="880849"/>
                  </a:lnTo>
                  <a:lnTo>
                    <a:pt x="12659" y="927115"/>
                  </a:lnTo>
                  <a:lnTo>
                    <a:pt x="22286" y="972459"/>
                  </a:lnTo>
                  <a:lnTo>
                    <a:pt x="34480" y="1016798"/>
                  </a:lnTo>
                  <a:lnTo>
                    <a:pt x="49159" y="1060050"/>
                  </a:lnTo>
                  <a:lnTo>
                    <a:pt x="66240" y="1102132"/>
                  </a:lnTo>
                  <a:lnTo>
                    <a:pt x="85642" y="1142962"/>
                  </a:lnTo>
                  <a:lnTo>
                    <a:pt x="107282" y="1182459"/>
                  </a:lnTo>
                  <a:lnTo>
                    <a:pt x="131077" y="1220540"/>
                  </a:lnTo>
                  <a:lnTo>
                    <a:pt x="156947" y="1257122"/>
                  </a:lnTo>
                  <a:lnTo>
                    <a:pt x="184808" y="1292124"/>
                  </a:lnTo>
                  <a:lnTo>
                    <a:pt x="214579" y="1325464"/>
                  </a:lnTo>
                  <a:lnTo>
                    <a:pt x="246178" y="1357059"/>
                  </a:lnTo>
                  <a:lnTo>
                    <a:pt x="279521" y="1386827"/>
                  </a:lnTo>
                  <a:lnTo>
                    <a:pt x="314528" y="1414686"/>
                  </a:lnTo>
                  <a:lnTo>
                    <a:pt x="351116" y="1440553"/>
                  </a:lnTo>
                  <a:lnTo>
                    <a:pt x="389203" y="1464347"/>
                  </a:lnTo>
                  <a:lnTo>
                    <a:pt x="428706" y="1485985"/>
                  </a:lnTo>
                  <a:lnTo>
                    <a:pt x="469544" y="1505386"/>
                  </a:lnTo>
                  <a:lnTo>
                    <a:pt x="511634" y="1522466"/>
                  </a:lnTo>
                  <a:lnTo>
                    <a:pt x="554895" y="1537144"/>
                  </a:lnTo>
                  <a:lnTo>
                    <a:pt x="599243" y="1549338"/>
                  </a:lnTo>
                  <a:lnTo>
                    <a:pt x="644598" y="1558965"/>
                  </a:lnTo>
                  <a:lnTo>
                    <a:pt x="690876" y="1565943"/>
                  </a:lnTo>
                  <a:lnTo>
                    <a:pt x="737996" y="1570191"/>
                  </a:lnTo>
                  <a:lnTo>
                    <a:pt x="785876" y="1571625"/>
                  </a:lnTo>
                  <a:lnTo>
                    <a:pt x="833741" y="1570191"/>
                  </a:lnTo>
                  <a:lnTo>
                    <a:pt x="880849" y="1565943"/>
                  </a:lnTo>
                  <a:lnTo>
                    <a:pt x="927115" y="1558965"/>
                  </a:lnTo>
                  <a:lnTo>
                    <a:pt x="972459" y="1549338"/>
                  </a:lnTo>
                  <a:lnTo>
                    <a:pt x="1016798" y="1537144"/>
                  </a:lnTo>
                  <a:lnTo>
                    <a:pt x="1060050" y="1522466"/>
                  </a:lnTo>
                  <a:lnTo>
                    <a:pt x="1102132" y="1505386"/>
                  </a:lnTo>
                  <a:lnTo>
                    <a:pt x="1142962" y="1485985"/>
                  </a:lnTo>
                  <a:lnTo>
                    <a:pt x="1182459" y="1464347"/>
                  </a:lnTo>
                  <a:lnTo>
                    <a:pt x="1220540" y="1440553"/>
                  </a:lnTo>
                  <a:lnTo>
                    <a:pt x="1257122" y="1414686"/>
                  </a:lnTo>
                  <a:lnTo>
                    <a:pt x="1292124" y="1386827"/>
                  </a:lnTo>
                  <a:lnTo>
                    <a:pt x="1325464" y="1357059"/>
                  </a:lnTo>
                  <a:lnTo>
                    <a:pt x="1357059" y="1325464"/>
                  </a:lnTo>
                  <a:lnTo>
                    <a:pt x="1386827" y="1292124"/>
                  </a:lnTo>
                  <a:lnTo>
                    <a:pt x="1414686" y="1257122"/>
                  </a:lnTo>
                  <a:lnTo>
                    <a:pt x="1440553" y="1220540"/>
                  </a:lnTo>
                  <a:lnTo>
                    <a:pt x="1464347" y="1182459"/>
                  </a:lnTo>
                  <a:lnTo>
                    <a:pt x="1485985" y="1142962"/>
                  </a:lnTo>
                  <a:lnTo>
                    <a:pt x="1505386" y="1102132"/>
                  </a:lnTo>
                  <a:lnTo>
                    <a:pt x="1522466" y="1060050"/>
                  </a:lnTo>
                  <a:lnTo>
                    <a:pt x="1537144" y="1016798"/>
                  </a:lnTo>
                  <a:lnTo>
                    <a:pt x="1549338" y="972459"/>
                  </a:lnTo>
                  <a:lnTo>
                    <a:pt x="1558965" y="927115"/>
                  </a:lnTo>
                  <a:lnTo>
                    <a:pt x="1565943" y="880849"/>
                  </a:lnTo>
                  <a:lnTo>
                    <a:pt x="1570191" y="833741"/>
                  </a:lnTo>
                  <a:lnTo>
                    <a:pt x="1571625" y="785876"/>
                  </a:lnTo>
                  <a:lnTo>
                    <a:pt x="1570191" y="738009"/>
                  </a:lnTo>
                  <a:lnTo>
                    <a:pt x="1565943" y="690900"/>
                  </a:lnTo>
                  <a:lnTo>
                    <a:pt x="1558965" y="644631"/>
                  </a:lnTo>
                  <a:lnTo>
                    <a:pt x="1549338" y="599284"/>
                  </a:lnTo>
                  <a:lnTo>
                    <a:pt x="1537144" y="554942"/>
                  </a:lnTo>
                  <a:lnTo>
                    <a:pt x="1522466" y="511685"/>
                  </a:lnTo>
                  <a:lnTo>
                    <a:pt x="1505386" y="469598"/>
                  </a:lnTo>
                  <a:lnTo>
                    <a:pt x="1485985" y="428762"/>
                  </a:lnTo>
                  <a:lnTo>
                    <a:pt x="1464347" y="389259"/>
                  </a:lnTo>
                  <a:lnTo>
                    <a:pt x="1440553" y="351172"/>
                  </a:lnTo>
                  <a:lnTo>
                    <a:pt x="1414686" y="314583"/>
                  </a:lnTo>
                  <a:lnTo>
                    <a:pt x="1386827" y="279574"/>
                  </a:lnTo>
                  <a:lnTo>
                    <a:pt x="1357059" y="246227"/>
                  </a:lnTo>
                  <a:lnTo>
                    <a:pt x="1325464" y="214625"/>
                  </a:lnTo>
                  <a:lnTo>
                    <a:pt x="1292124" y="184850"/>
                  </a:lnTo>
                  <a:lnTo>
                    <a:pt x="1257122" y="156984"/>
                  </a:lnTo>
                  <a:lnTo>
                    <a:pt x="1220540" y="131110"/>
                  </a:lnTo>
                  <a:lnTo>
                    <a:pt x="1182459" y="107310"/>
                  </a:lnTo>
                  <a:lnTo>
                    <a:pt x="1142962" y="85665"/>
                  </a:lnTo>
                  <a:lnTo>
                    <a:pt x="1102132" y="66259"/>
                  </a:lnTo>
                  <a:lnTo>
                    <a:pt x="1060050" y="49174"/>
                  </a:lnTo>
                  <a:lnTo>
                    <a:pt x="1016798" y="34491"/>
                  </a:lnTo>
                  <a:lnTo>
                    <a:pt x="972459" y="22293"/>
                  </a:lnTo>
                  <a:lnTo>
                    <a:pt x="927115" y="12663"/>
                  </a:lnTo>
                  <a:lnTo>
                    <a:pt x="880849" y="5683"/>
                  </a:lnTo>
                  <a:lnTo>
                    <a:pt x="833741" y="1434"/>
                  </a:lnTo>
                  <a:lnTo>
                    <a:pt x="785876" y="0"/>
                  </a:lnTo>
                  <a:close/>
                </a:path>
              </a:pathLst>
            </a:custGeom>
            <a:solidFill>
              <a:srgbClr val="FFC000"/>
            </a:solidFill>
          </p:spPr>
          <p:txBody>
            <a:bodyPr wrap="square" lIns="0" tIns="0" rIns="0" bIns="0" rtlCol="0"/>
            <a:lstStyle/>
            <a:p>
              <a:endParaRPr dirty="0"/>
            </a:p>
          </p:txBody>
        </p:sp>
        <p:sp>
          <p:nvSpPr>
            <p:cNvPr id="41" name="object 14"/>
            <p:cNvSpPr/>
            <p:nvPr/>
          </p:nvSpPr>
          <p:spPr>
            <a:xfrm>
              <a:off x="3079484" y="2629037"/>
              <a:ext cx="1571625" cy="1571625"/>
            </a:xfrm>
            <a:custGeom>
              <a:avLst/>
              <a:gdLst/>
              <a:ahLst/>
              <a:cxnLst/>
              <a:rect l="l" t="t" r="r" b="b"/>
              <a:pathLst>
                <a:path w="1571625" h="1571625">
                  <a:moveTo>
                    <a:pt x="0" y="785876"/>
                  </a:moveTo>
                  <a:lnTo>
                    <a:pt x="1434" y="738009"/>
                  </a:lnTo>
                  <a:lnTo>
                    <a:pt x="5681" y="690900"/>
                  </a:lnTo>
                  <a:lnTo>
                    <a:pt x="12659" y="644631"/>
                  </a:lnTo>
                  <a:lnTo>
                    <a:pt x="22286" y="599284"/>
                  </a:lnTo>
                  <a:lnTo>
                    <a:pt x="34480" y="554942"/>
                  </a:lnTo>
                  <a:lnTo>
                    <a:pt x="49159" y="511685"/>
                  </a:lnTo>
                  <a:lnTo>
                    <a:pt x="66240" y="469598"/>
                  </a:lnTo>
                  <a:lnTo>
                    <a:pt x="85642" y="428762"/>
                  </a:lnTo>
                  <a:lnTo>
                    <a:pt x="107282" y="389259"/>
                  </a:lnTo>
                  <a:lnTo>
                    <a:pt x="131077" y="351172"/>
                  </a:lnTo>
                  <a:lnTo>
                    <a:pt x="156947" y="314583"/>
                  </a:lnTo>
                  <a:lnTo>
                    <a:pt x="184808" y="279574"/>
                  </a:lnTo>
                  <a:lnTo>
                    <a:pt x="214579" y="246227"/>
                  </a:lnTo>
                  <a:lnTo>
                    <a:pt x="246178" y="214625"/>
                  </a:lnTo>
                  <a:lnTo>
                    <a:pt x="279521" y="184850"/>
                  </a:lnTo>
                  <a:lnTo>
                    <a:pt x="314528" y="156984"/>
                  </a:lnTo>
                  <a:lnTo>
                    <a:pt x="351116" y="131110"/>
                  </a:lnTo>
                  <a:lnTo>
                    <a:pt x="389203" y="107310"/>
                  </a:lnTo>
                  <a:lnTo>
                    <a:pt x="428706" y="85665"/>
                  </a:lnTo>
                  <a:lnTo>
                    <a:pt x="469544" y="66259"/>
                  </a:lnTo>
                  <a:lnTo>
                    <a:pt x="511634" y="49174"/>
                  </a:lnTo>
                  <a:lnTo>
                    <a:pt x="554895" y="34491"/>
                  </a:lnTo>
                  <a:lnTo>
                    <a:pt x="599243" y="22293"/>
                  </a:lnTo>
                  <a:lnTo>
                    <a:pt x="644598" y="12663"/>
                  </a:lnTo>
                  <a:lnTo>
                    <a:pt x="690876" y="5683"/>
                  </a:lnTo>
                  <a:lnTo>
                    <a:pt x="737996" y="1434"/>
                  </a:lnTo>
                  <a:lnTo>
                    <a:pt x="785876" y="0"/>
                  </a:lnTo>
                  <a:lnTo>
                    <a:pt x="833741" y="1434"/>
                  </a:lnTo>
                  <a:lnTo>
                    <a:pt x="880849" y="5683"/>
                  </a:lnTo>
                  <a:lnTo>
                    <a:pt x="927115" y="12663"/>
                  </a:lnTo>
                  <a:lnTo>
                    <a:pt x="972459" y="22293"/>
                  </a:lnTo>
                  <a:lnTo>
                    <a:pt x="1016798" y="34491"/>
                  </a:lnTo>
                  <a:lnTo>
                    <a:pt x="1060050" y="49174"/>
                  </a:lnTo>
                  <a:lnTo>
                    <a:pt x="1102132" y="66259"/>
                  </a:lnTo>
                  <a:lnTo>
                    <a:pt x="1142962" y="85665"/>
                  </a:lnTo>
                  <a:lnTo>
                    <a:pt x="1182459" y="107310"/>
                  </a:lnTo>
                  <a:lnTo>
                    <a:pt x="1220540" y="131110"/>
                  </a:lnTo>
                  <a:lnTo>
                    <a:pt x="1257122" y="156984"/>
                  </a:lnTo>
                  <a:lnTo>
                    <a:pt x="1292124" y="184850"/>
                  </a:lnTo>
                  <a:lnTo>
                    <a:pt x="1325464" y="214625"/>
                  </a:lnTo>
                  <a:lnTo>
                    <a:pt x="1357059" y="246227"/>
                  </a:lnTo>
                  <a:lnTo>
                    <a:pt x="1386827" y="279574"/>
                  </a:lnTo>
                  <a:lnTo>
                    <a:pt x="1414686" y="314583"/>
                  </a:lnTo>
                  <a:lnTo>
                    <a:pt x="1440553" y="351172"/>
                  </a:lnTo>
                  <a:lnTo>
                    <a:pt x="1464347" y="389259"/>
                  </a:lnTo>
                  <a:lnTo>
                    <a:pt x="1485985" y="428762"/>
                  </a:lnTo>
                  <a:lnTo>
                    <a:pt x="1505386" y="469598"/>
                  </a:lnTo>
                  <a:lnTo>
                    <a:pt x="1522466" y="511685"/>
                  </a:lnTo>
                  <a:lnTo>
                    <a:pt x="1537144" y="554942"/>
                  </a:lnTo>
                  <a:lnTo>
                    <a:pt x="1549338" y="599284"/>
                  </a:lnTo>
                  <a:lnTo>
                    <a:pt x="1558965" y="644631"/>
                  </a:lnTo>
                  <a:lnTo>
                    <a:pt x="1565943" y="690900"/>
                  </a:lnTo>
                  <a:lnTo>
                    <a:pt x="1570191" y="738009"/>
                  </a:lnTo>
                  <a:lnTo>
                    <a:pt x="1571625" y="785876"/>
                  </a:lnTo>
                  <a:lnTo>
                    <a:pt x="1570191" y="833741"/>
                  </a:lnTo>
                  <a:lnTo>
                    <a:pt x="1565943" y="880849"/>
                  </a:lnTo>
                  <a:lnTo>
                    <a:pt x="1558965" y="927115"/>
                  </a:lnTo>
                  <a:lnTo>
                    <a:pt x="1549338" y="972459"/>
                  </a:lnTo>
                  <a:lnTo>
                    <a:pt x="1537144" y="1016798"/>
                  </a:lnTo>
                  <a:lnTo>
                    <a:pt x="1522466" y="1060050"/>
                  </a:lnTo>
                  <a:lnTo>
                    <a:pt x="1505386" y="1102132"/>
                  </a:lnTo>
                  <a:lnTo>
                    <a:pt x="1485985" y="1142962"/>
                  </a:lnTo>
                  <a:lnTo>
                    <a:pt x="1464347" y="1182459"/>
                  </a:lnTo>
                  <a:lnTo>
                    <a:pt x="1440553" y="1220540"/>
                  </a:lnTo>
                  <a:lnTo>
                    <a:pt x="1414686" y="1257122"/>
                  </a:lnTo>
                  <a:lnTo>
                    <a:pt x="1386827" y="1292124"/>
                  </a:lnTo>
                  <a:lnTo>
                    <a:pt x="1357059" y="1325464"/>
                  </a:lnTo>
                  <a:lnTo>
                    <a:pt x="1325464" y="1357059"/>
                  </a:lnTo>
                  <a:lnTo>
                    <a:pt x="1292124" y="1386827"/>
                  </a:lnTo>
                  <a:lnTo>
                    <a:pt x="1257122" y="1414686"/>
                  </a:lnTo>
                  <a:lnTo>
                    <a:pt x="1220540" y="1440553"/>
                  </a:lnTo>
                  <a:lnTo>
                    <a:pt x="1182459" y="1464347"/>
                  </a:lnTo>
                  <a:lnTo>
                    <a:pt x="1142962" y="1485985"/>
                  </a:lnTo>
                  <a:lnTo>
                    <a:pt x="1102132" y="1505386"/>
                  </a:lnTo>
                  <a:lnTo>
                    <a:pt x="1060050" y="1522466"/>
                  </a:lnTo>
                  <a:lnTo>
                    <a:pt x="1016798" y="1537144"/>
                  </a:lnTo>
                  <a:lnTo>
                    <a:pt x="972459" y="1549338"/>
                  </a:lnTo>
                  <a:lnTo>
                    <a:pt x="927115" y="1558965"/>
                  </a:lnTo>
                  <a:lnTo>
                    <a:pt x="880849" y="1565943"/>
                  </a:lnTo>
                  <a:lnTo>
                    <a:pt x="833741" y="1570191"/>
                  </a:lnTo>
                  <a:lnTo>
                    <a:pt x="785876" y="1571625"/>
                  </a:lnTo>
                  <a:lnTo>
                    <a:pt x="737996" y="1570191"/>
                  </a:lnTo>
                  <a:lnTo>
                    <a:pt x="690876" y="1565943"/>
                  </a:lnTo>
                  <a:lnTo>
                    <a:pt x="644598" y="1558965"/>
                  </a:lnTo>
                  <a:lnTo>
                    <a:pt x="599243" y="1549338"/>
                  </a:lnTo>
                  <a:lnTo>
                    <a:pt x="554895" y="1537144"/>
                  </a:lnTo>
                  <a:lnTo>
                    <a:pt x="511634" y="1522466"/>
                  </a:lnTo>
                  <a:lnTo>
                    <a:pt x="469544" y="1505386"/>
                  </a:lnTo>
                  <a:lnTo>
                    <a:pt x="428706" y="1485985"/>
                  </a:lnTo>
                  <a:lnTo>
                    <a:pt x="389203" y="1464347"/>
                  </a:lnTo>
                  <a:lnTo>
                    <a:pt x="351116" y="1440553"/>
                  </a:lnTo>
                  <a:lnTo>
                    <a:pt x="314528" y="1414686"/>
                  </a:lnTo>
                  <a:lnTo>
                    <a:pt x="279521" y="1386827"/>
                  </a:lnTo>
                  <a:lnTo>
                    <a:pt x="246178" y="1357059"/>
                  </a:lnTo>
                  <a:lnTo>
                    <a:pt x="214579" y="1325464"/>
                  </a:lnTo>
                  <a:lnTo>
                    <a:pt x="184808" y="1292124"/>
                  </a:lnTo>
                  <a:lnTo>
                    <a:pt x="156947" y="1257122"/>
                  </a:lnTo>
                  <a:lnTo>
                    <a:pt x="131077" y="1220540"/>
                  </a:lnTo>
                  <a:lnTo>
                    <a:pt x="107282" y="1182459"/>
                  </a:lnTo>
                  <a:lnTo>
                    <a:pt x="85642" y="1142962"/>
                  </a:lnTo>
                  <a:lnTo>
                    <a:pt x="66240" y="1102132"/>
                  </a:lnTo>
                  <a:lnTo>
                    <a:pt x="49159" y="1060050"/>
                  </a:lnTo>
                  <a:lnTo>
                    <a:pt x="34480" y="1016798"/>
                  </a:lnTo>
                  <a:lnTo>
                    <a:pt x="22286" y="972459"/>
                  </a:lnTo>
                  <a:lnTo>
                    <a:pt x="12659" y="927115"/>
                  </a:lnTo>
                  <a:lnTo>
                    <a:pt x="5681" y="880849"/>
                  </a:lnTo>
                  <a:lnTo>
                    <a:pt x="1434" y="833741"/>
                  </a:lnTo>
                  <a:lnTo>
                    <a:pt x="0" y="785876"/>
                  </a:lnTo>
                  <a:close/>
                </a:path>
              </a:pathLst>
            </a:custGeom>
            <a:ln w="25400">
              <a:solidFill>
                <a:srgbClr val="FFC000"/>
              </a:solidFill>
            </a:ln>
          </p:spPr>
          <p:txBody>
            <a:bodyPr wrap="square" lIns="0" tIns="0" rIns="0" bIns="0" rtlCol="0"/>
            <a:lstStyle/>
            <a:p>
              <a:endParaRPr dirty="0"/>
            </a:p>
          </p:txBody>
        </p:sp>
      </p:grpSp>
      <p:sp>
        <p:nvSpPr>
          <p:cNvPr id="42" name="object 15"/>
          <p:cNvSpPr txBox="1"/>
          <p:nvPr/>
        </p:nvSpPr>
        <p:spPr>
          <a:xfrm>
            <a:off x="4153638" y="2133814"/>
            <a:ext cx="966787" cy="875240"/>
          </a:xfrm>
          <a:prstGeom prst="rect">
            <a:avLst/>
          </a:prstGeom>
        </p:spPr>
        <p:txBody>
          <a:bodyPr vert="horz" wrap="square" lIns="0" tIns="13335" rIns="0" bIns="0" rtlCol="0">
            <a:spAutoFit/>
          </a:bodyPr>
          <a:lstStyle/>
          <a:p>
            <a:pPr marL="40005" algn="ctr">
              <a:spcBef>
                <a:spcPts val="105"/>
              </a:spcBef>
            </a:pPr>
            <a:r>
              <a:rPr lang="en-US" sz="2800" b="1" dirty="0">
                <a:solidFill>
                  <a:srgbClr val="FFFFFF"/>
                </a:solidFill>
                <a:effectLst>
                  <a:outerShdw blurRad="38100" dist="38100" dir="2700000" algn="tl">
                    <a:srgbClr val="000000">
                      <a:alpha val="43137"/>
                    </a:srgbClr>
                  </a:outerShdw>
                </a:effectLst>
                <a:latin typeface="Hero" panose="00000500000000000000" pitchFamily="2" charset="0"/>
                <a:cs typeface="Verdana"/>
              </a:rPr>
              <a:t>26.54</a:t>
            </a:r>
            <a:endParaRPr lang="en-US" sz="2800" b="1" dirty="0">
              <a:effectLst>
                <a:outerShdw blurRad="38100" dist="38100" dir="2700000" algn="tl">
                  <a:srgbClr val="000000">
                    <a:alpha val="43137"/>
                  </a:srgbClr>
                </a:outerShdw>
              </a:effectLst>
              <a:latin typeface="Hero" panose="00000500000000000000" pitchFamily="2" charset="0"/>
              <a:cs typeface="Verdana"/>
            </a:endParaRPr>
          </a:p>
          <a:p>
            <a:pPr marL="12700" algn="ctr"/>
            <a:r>
              <a:rPr sz="2800" b="1" dirty="0">
                <a:solidFill>
                  <a:srgbClr val="FFFFFF"/>
                </a:solidFill>
                <a:effectLst>
                  <a:outerShdw blurRad="38100" dist="38100" dir="2700000" algn="tl">
                    <a:srgbClr val="000000">
                      <a:alpha val="43137"/>
                    </a:srgbClr>
                  </a:outerShdw>
                </a:effectLst>
                <a:latin typeface="Hero" panose="00000500000000000000" pitchFamily="2" charset="0"/>
                <a:cs typeface="Verdana"/>
              </a:rPr>
              <a:t>kWh</a:t>
            </a:r>
            <a:endParaRPr sz="2800" b="1" dirty="0">
              <a:effectLst>
                <a:outerShdw blurRad="38100" dist="38100" dir="2700000" algn="tl">
                  <a:srgbClr val="000000">
                    <a:alpha val="43137"/>
                  </a:srgbClr>
                </a:outerShdw>
              </a:effectLst>
              <a:latin typeface="Hero" panose="00000500000000000000" pitchFamily="2" charset="0"/>
              <a:cs typeface="Verdana"/>
            </a:endParaRPr>
          </a:p>
        </p:txBody>
      </p:sp>
      <p:grpSp>
        <p:nvGrpSpPr>
          <p:cNvPr id="43" name="Group 42"/>
          <p:cNvGrpSpPr/>
          <p:nvPr/>
        </p:nvGrpSpPr>
        <p:grpSpPr>
          <a:xfrm>
            <a:off x="5312341" y="2081419"/>
            <a:ext cx="1463040" cy="1060704"/>
            <a:chOff x="1857375" y="2526157"/>
            <a:chExt cx="1929130" cy="1786255"/>
          </a:xfrm>
          <a:effectLst>
            <a:outerShdw blurRad="50800" dist="38100" dir="2700000" algn="tl" rotWithShape="0">
              <a:prstClr val="black">
                <a:alpha val="40000"/>
              </a:prstClr>
            </a:outerShdw>
          </a:effectLst>
        </p:grpSpPr>
        <p:sp>
          <p:nvSpPr>
            <p:cNvPr id="44" name="object 8"/>
            <p:cNvSpPr/>
            <p:nvPr/>
          </p:nvSpPr>
          <p:spPr>
            <a:xfrm>
              <a:off x="1857375" y="2526157"/>
              <a:ext cx="1929130" cy="1786255"/>
            </a:xfrm>
            <a:custGeom>
              <a:avLst/>
              <a:gdLst/>
              <a:ahLst/>
              <a:cxnLst/>
              <a:rect l="l" t="t" r="r" b="b"/>
              <a:pathLst>
                <a:path w="1929129" h="1786254">
                  <a:moveTo>
                    <a:pt x="55752" y="446404"/>
                  </a:moveTo>
                  <a:lnTo>
                    <a:pt x="0" y="446404"/>
                  </a:lnTo>
                  <a:lnTo>
                    <a:pt x="0" y="1339468"/>
                  </a:lnTo>
                  <a:lnTo>
                    <a:pt x="55752" y="1339468"/>
                  </a:lnTo>
                  <a:lnTo>
                    <a:pt x="55752" y="446404"/>
                  </a:lnTo>
                  <a:close/>
                </a:path>
                <a:path w="1929129" h="1786254">
                  <a:moveTo>
                    <a:pt x="223266" y="446404"/>
                  </a:moveTo>
                  <a:lnTo>
                    <a:pt x="111632" y="446404"/>
                  </a:lnTo>
                  <a:lnTo>
                    <a:pt x="111632" y="1339468"/>
                  </a:lnTo>
                  <a:lnTo>
                    <a:pt x="223266" y="1339468"/>
                  </a:lnTo>
                  <a:lnTo>
                    <a:pt x="223266" y="446404"/>
                  </a:lnTo>
                  <a:close/>
                </a:path>
                <a:path w="1929129" h="1786254">
                  <a:moveTo>
                    <a:pt x="1035812" y="0"/>
                  </a:moveTo>
                  <a:lnTo>
                    <a:pt x="1035812" y="446404"/>
                  </a:lnTo>
                  <a:lnTo>
                    <a:pt x="279019" y="446404"/>
                  </a:lnTo>
                  <a:lnTo>
                    <a:pt x="279019" y="1339468"/>
                  </a:lnTo>
                  <a:lnTo>
                    <a:pt x="1035812" y="1339468"/>
                  </a:lnTo>
                  <a:lnTo>
                    <a:pt x="1035812" y="1785873"/>
                  </a:lnTo>
                  <a:lnTo>
                    <a:pt x="1928749" y="892937"/>
                  </a:lnTo>
                  <a:lnTo>
                    <a:pt x="1035812" y="0"/>
                  </a:lnTo>
                  <a:close/>
                </a:path>
              </a:pathLst>
            </a:custGeom>
            <a:solidFill>
              <a:srgbClr val="1F487C"/>
            </a:solidFill>
          </p:spPr>
          <p:txBody>
            <a:bodyPr wrap="square" lIns="0" tIns="0" rIns="0" bIns="0" rtlCol="0"/>
            <a:lstStyle/>
            <a:p>
              <a:endParaRPr dirty="0"/>
            </a:p>
          </p:txBody>
        </p:sp>
        <p:sp>
          <p:nvSpPr>
            <p:cNvPr id="45" name="object 9"/>
            <p:cNvSpPr/>
            <p:nvPr/>
          </p:nvSpPr>
          <p:spPr>
            <a:xfrm>
              <a:off x="1857375" y="2972561"/>
              <a:ext cx="55880" cy="893444"/>
            </a:xfrm>
            <a:custGeom>
              <a:avLst/>
              <a:gdLst/>
              <a:ahLst/>
              <a:cxnLst/>
              <a:rect l="l" t="t" r="r" b="b"/>
              <a:pathLst>
                <a:path w="55880" h="893445">
                  <a:moveTo>
                    <a:pt x="0" y="0"/>
                  </a:moveTo>
                  <a:lnTo>
                    <a:pt x="55752" y="0"/>
                  </a:lnTo>
                  <a:lnTo>
                    <a:pt x="55752" y="893063"/>
                  </a:lnTo>
                  <a:lnTo>
                    <a:pt x="0" y="893063"/>
                  </a:lnTo>
                  <a:lnTo>
                    <a:pt x="0" y="0"/>
                  </a:lnTo>
                  <a:close/>
                </a:path>
              </a:pathLst>
            </a:custGeom>
            <a:ln w="25400">
              <a:solidFill>
                <a:srgbClr val="0D0D0D"/>
              </a:solidFill>
            </a:ln>
          </p:spPr>
          <p:txBody>
            <a:bodyPr wrap="square" lIns="0" tIns="0" rIns="0" bIns="0" rtlCol="0"/>
            <a:lstStyle/>
            <a:p>
              <a:endParaRPr dirty="0"/>
            </a:p>
          </p:txBody>
        </p:sp>
        <p:sp>
          <p:nvSpPr>
            <p:cNvPr id="46" name="object 10"/>
            <p:cNvSpPr/>
            <p:nvPr/>
          </p:nvSpPr>
          <p:spPr>
            <a:xfrm>
              <a:off x="1969007" y="2972561"/>
              <a:ext cx="111760" cy="893444"/>
            </a:xfrm>
            <a:custGeom>
              <a:avLst/>
              <a:gdLst/>
              <a:ahLst/>
              <a:cxnLst/>
              <a:rect l="l" t="t" r="r" b="b"/>
              <a:pathLst>
                <a:path w="111760" h="893445">
                  <a:moveTo>
                    <a:pt x="0" y="0"/>
                  </a:moveTo>
                  <a:lnTo>
                    <a:pt x="111633" y="0"/>
                  </a:lnTo>
                  <a:lnTo>
                    <a:pt x="111633" y="893063"/>
                  </a:lnTo>
                  <a:lnTo>
                    <a:pt x="0" y="893063"/>
                  </a:lnTo>
                  <a:lnTo>
                    <a:pt x="0" y="0"/>
                  </a:lnTo>
                  <a:close/>
                </a:path>
              </a:pathLst>
            </a:custGeom>
            <a:ln w="25400">
              <a:solidFill>
                <a:srgbClr val="0D0D0D"/>
              </a:solidFill>
            </a:ln>
          </p:spPr>
          <p:txBody>
            <a:bodyPr wrap="square" lIns="0" tIns="0" rIns="0" bIns="0" rtlCol="0"/>
            <a:lstStyle/>
            <a:p>
              <a:endParaRPr dirty="0"/>
            </a:p>
          </p:txBody>
        </p:sp>
        <p:sp>
          <p:nvSpPr>
            <p:cNvPr id="47" name="object 11"/>
            <p:cNvSpPr/>
            <p:nvPr/>
          </p:nvSpPr>
          <p:spPr>
            <a:xfrm>
              <a:off x="2136394" y="2526157"/>
              <a:ext cx="1649730" cy="1786255"/>
            </a:xfrm>
            <a:custGeom>
              <a:avLst/>
              <a:gdLst/>
              <a:ahLst/>
              <a:cxnLst/>
              <a:rect l="l" t="t" r="r" b="b"/>
              <a:pathLst>
                <a:path w="1649729" h="1786254">
                  <a:moveTo>
                    <a:pt x="0" y="446404"/>
                  </a:moveTo>
                  <a:lnTo>
                    <a:pt x="756793" y="446404"/>
                  </a:lnTo>
                  <a:lnTo>
                    <a:pt x="756793" y="0"/>
                  </a:lnTo>
                  <a:lnTo>
                    <a:pt x="1649730" y="892937"/>
                  </a:lnTo>
                  <a:lnTo>
                    <a:pt x="756793" y="1785873"/>
                  </a:lnTo>
                  <a:lnTo>
                    <a:pt x="756793" y="1339468"/>
                  </a:lnTo>
                  <a:lnTo>
                    <a:pt x="0" y="1339468"/>
                  </a:lnTo>
                  <a:lnTo>
                    <a:pt x="0" y="446404"/>
                  </a:lnTo>
                  <a:close/>
                </a:path>
              </a:pathLst>
            </a:custGeom>
            <a:ln w="25400">
              <a:solidFill>
                <a:srgbClr val="0D0D0D"/>
              </a:solidFill>
            </a:ln>
          </p:spPr>
          <p:txBody>
            <a:bodyPr wrap="square" lIns="0" tIns="0" rIns="0" bIns="0" rtlCol="0"/>
            <a:lstStyle/>
            <a:p>
              <a:endParaRPr dirty="0"/>
            </a:p>
          </p:txBody>
        </p:sp>
      </p:grpSp>
      <p:sp>
        <p:nvSpPr>
          <p:cNvPr id="48" name="object 12"/>
          <p:cNvSpPr txBox="1"/>
          <p:nvPr/>
        </p:nvSpPr>
        <p:spPr>
          <a:xfrm>
            <a:off x="5616987" y="2314178"/>
            <a:ext cx="1337775" cy="505908"/>
          </a:xfrm>
          <a:prstGeom prst="rect">
            <a:avLst/>
          </a:prstGeom>
        </p:spPr>
        <p:txBody>
          <a:bodyPr vert="horz" wrap="square" lIns="0" tIns="13335" rIns="0" bIns="0" rtlCol="0">
            <a:spAutoFit/>
          </a:bodyPr>
          <a:lstStyle/>
          <a:p>
            <a:pPr marL="12700">
              <a:spcBef>
                <a:spcPts val="105"/>
              </a:spcBef>
            </a:pPr>
            <a:r>
              <a:rPr lang="en-US" sz="3200" b="1" dirty="0">
                <a:solidFill>
                  <a:srgbClr val="FFFFFF"/>
                </a:solidFill>
                <a:effectLst>
                  <a:outerShdw blurRad="38100" dist="38100" dir="2700000" algn="tl">
                    <a:srgbClr val="000000">
                      <a:alpha val="43137"/>
                    </a:srgbClr>
                  </a:outerShdw>
                </a:effectLst>
                <a:latin typeface="Hero" panose="00000500000000000000" pitchFamily="2" charset="0"/>
                <a:cs typeface="Verdana"/>
              </a:rPr>
              <a:t>2024</a:t>
            </a:r>
            <a:endParaRPr sz="3200" b="1" dirty="0">
              <a:effectLst>
                <a:outerShdw blurRad="38100" dist="38100" dir="2700000" algn="tl">
                  <a:srgbClr val="000000">
                    <a:alpha val="43137"/>
                  </a:srgbClr>
                </a:outerShdw>
              </a:effectLst>
              <a:latin typeface="Hero" panose="00000500000000000000" pitchFamily="2" charset="0"/>
              <a:cs typeface="Verdana"/>
            </a:endParaRPr>
          </a:p>
        </p:txBody>
      </p:sp>
      <p:grpSp>
        <p:nvGrpSpPr>
          <p:cNvPr id="49" name="Group 48"/>
          <p:cNvGrpSpPr/>
          <p:nvPr/>
        </p:nvGrpSpPr>
        <p:grpSpPr>
          <a:xfrm>
            <a:off x="6803431" y="2051726"/>
            <a:ext cx="1097280" cy="1097280"/>
            <a:chOff x="3079484" y="2629037"/>
            <a:chExt cx="1571625" cy="1571625"/>
          </a:xfrm>
          <a:effectLst>
            <a:outerShdw blurRad="50800" dist="38100" dir="2700000" algn="tl" rotWithShape="0">
              <a:prstClr val="black">
                <a:alpha val="40000"/>
              </a:prstClr>
            </a:outerShdw>
          </a:effectLst>
        </p:grpSpPr>
        <p:sp>
          <p:nvSpPr>
            <p:cNvPr id="50" name="object 13"/>
            <p:cNvSpPr/>
            <p:nvPr/>
          </p:nvSpPr>
          <p:spPr>
            <a:xfrm>
              <a:off x="3079484" y="2629037"/>
              <a:ext cx="1571625" cy="1571625"/>
            </a:xfrm>
            <a:custGeom>
              <a:avLst/>
              <a:gdLst/>
              <a:ahLst/>
              <a:cxnLst/>
              <a:rect l="l" t="t" r="r" b="b"/>
              <a:pathLst>
                <a:path w="1571625" h="1571625">
                  <a:moveTo>
                    <a:pt x="785876" y="0"/>
                  </a:moveTo>
                  <a:lnTo>
                    <a:pt x="737996" y="1434"/>
                  </a:lnTo>
                  <a:lnTo>
                    <a:pt x="690876" y="5683"/>
                  </a:lnTo>
                  <a:lnTo>
                    <a:pt x="644598" y="12663"/>
                  </a:lnTo>
                  <a:lnTo>
                    <a:pt x="599243" y="22293"/>
                  </a:lnTo>
                  <a:lnTo>
                    <a:pt x="554895" y="34491"/>
                  </a:lnTo>
                  <a:lnTo>
                    <a:pt x="511634" y="49174"/>
                  </a:lnTo>
                  <a:lnTo>
                    <a:pt x="469544" y="66259"/>
                  </a:lnTo>
                  <a:lnTo>
                    <a:pt x="428706" y="85665"/>
                  </a:lnTo>
                  <a:lnTo>
                    <a:pt x="389203" y="107310"/>
                  </a:lnTo>
                  <a:lnTo>
                    <a:pt x="351116" y="131110"/>
                  </a:lnTo>
                  <a:lnTo>
                    <a:pt x="314528" y="156984"/>
                  </a:lnTo>
                  <a:lnTo>
                    <a:pt x="279521" y="184850"/>
                  </a:lnTo>
                  <a:lnTo>
                    <a:pt x="246178" y="214625"/>
                  </a:lnTo>
                  <a:lnTo>
                    <a:pt x="214579" y="246227"/>
                  </a:lnTo>
                  <a:lnTo>
                    <a:pt x="184808" y="279574"/>
                  </a:lnTo>
                  <a:lnTo>
                    <a:pt x="156947" y="314583"/>
                  </a:lnTo>
                  <a:lnTo>
                    <a:pt x="131077" y="351172"/>
                  </a:lnTo>
                  <a:lnTo>
                    <a:pt x="107282" y="389259"/>
                  </a:lnTo>
                  <a:lnTo>
                    <a:pt x="85642" y="428762"/>
                  </a:lnTo>
                  <a:lnTo>
                    <a:pt x="66240" y="469598"/>
                  </a:lnTo>
                  <a:lnTo>
                    <a:pt x="49159" y="511685"/>
                  </a:lnTo>
                  <a:lnTo>
                    <a:pt x="34480" y="554942"/>
                  </a:lnTo>
                  <a:lnTo>
                    <a:pt x="22286" y="599284"/>
                  </a:lnTo>
                  <a:lnTo>
                    <a:pt x="12659" y="644631"/>
                  </a:lnTo>
                  <a:lnTo>
                    <a:pt x="5681" y="690900"/>
                  </a:lnTo>
                  <a:lnTo>
                    <a:pt x="1434" y="738009"/>
                  </a:lnTo>
                  <a:lnTo>
                    <a:pt x="0" y="785876"/>
                  </a:lnTo>
                  <a:lnTo>
                    <a:pt x="1434" y="833741"/>
                  </a:lnTo>
                  <a:lnTo>
                    <a:pt x="5681" y="880849"/>
                  </a:lnTo>
                  <a:lnTo>
                    <a:pt x="12659" y="927115"/>
                  </a:lnTo>
                  <a:lnTo>
                    <a:pt x="22286" y="972459"/>
                  </a:lnTo>
                  <a:lnTo>
                    <a:pt x="34480" y="1016798"/>
                  </a:lnTo>
                  <a:lnTo>
                    <a:pt x="49159" y="1060050"/>
                  </a:lnTo>
                  <a:lnTo>
                    <a:pt x="66240" y="1102132"/>
                  </a:lnTo>
                  <a:lnTo>
                    <a:pt x="85642" y="1142962"/>
                  </a:lnTo>
                  <a:lnTo>
                    <a:pt x="107282" y="1182459"/>
                  </a:lnTo>
                  <a:lnTo>
                    <a:pt x="131077" y="1220540"/>
                  </a:lnTo>
                  <a:lnTo>
                    <a:pt x="156947" y="1257122"/>
                  </a:lnTo>
                  <a:lnTo>
                    <a:pt x="184808" y="1292124"/>
                  </a:lnTo>
                  <a:lnTo>
                    <a:pt x="214579" y="1325464"/>
                  </a:lnTo>
                  <a:lnTo>
                    <a:pt x="246178" y="1357059"/>
                  </a:lnTo>
                  <a:lnTo>
                    <a:pt x="279521" y="1386827"/>
                  </a:lnTo>
                  <a:lnTo>
                    <a:pt x="314528" y="1414686"/>
                  </a:lnTo>
                  <a:lnTo>
                    <a:pt x="351116" y="1440553"/>
                  </a:lnTo>
                  <a:lnTo>
                    <a:pt x="389203" y="1464347"/>
                  </a:lnTo>
                  <a:lnTo>
                    <a:pt x="428706" y="1485985"/>
                  </a:lnTo>
                  <a:lnTo>
                    <a:pt x="469544" y="1505386"/>
                  </a:lnTo>
                  <a:lnTo>
                    <a:pt x="511634" y="1522466"/>
                  </a:lnTo>
                  <a:lnTo>
                    <a:pt x="554895" y="1537144"/>
                  </a:lnTo>
                  <a:lnTo>
                    <a:pt x="599243" y="1549338"/>
                  </a:lnTo>
                  <a:lnTo>
                    <a:pt x="644598" y="1558965"/>
                  </a:lnTo>
                  <a:lnTo>
                    <a:pt x="690876" y="1565943"/>
                  </a:lnTo>
                  <a:lnTo>
                    <a:pt x="737996" y="1570191"/>
                  </a:lnTo>
                  <a:lnTo>
                    <a:pt x="785876" y="1571625"/>
                  </a:lnTo>
                  <a:lnTo>
                    <a:pt x="833741" y="1570191"/>
                  </a:lnTo>
                  <a:lnTo>
                    <a:pt x="880849" y="1565943"/>
                  </a:lnTo>
                  <a:lnTo>
                    <a:pt x="927115" y="1558965"/>
                  </a:lnTo>
                  <a:lnTo>
                    <a:pt x="972459" y="1549338"/>
                  </a:lnTo>
                  <a:lnTo>
                    <a:pt x="1016798" y="1537144"/>
                  </a:lnTo>
                  <a:lnTo>
                    <a:pt x="1060050" y="1522466"/>
                  </a:lnTo>
                  <a:lnTo>
                    <a:pt x="1102132" y="1505386"/>
                  </a:lnTo>
                  <a:lnTo>
                    <a:pt x="1142962" y="1485985"/>
                  </a:lnTo>
                  <a:lnTo>
                    <a:pt x="1182459" y="1464347"/>
                  </a:lnTo>
                  <a:lnTo>
                    <a:pt x="1220540" y="1440553"/>
                  </a:lnTo>
                  <a:lnTo>
                    <a:pt x="1257122" y="1414686"/>
                  </a:lnTo>
                  <a:lnTo>
                    <a:pt x="1292124" y="1386827"/>
                  </a:lnTo>
                  <a:lnTo>
                    <a:pt x="1325464" y="1357059"/>
                  </a:lnTo>
                  <a:lnTo>
                    <a:pt x="1357059" y="1325464"/>
                  </a:lnTo>
                  <a:lnTo>
                    <a:pt x="1386827" y="1292124"/>
                  </a:lnTo>
                  <a:lnTo>
                    <a:pt x="1414686" y="1257122"/>
                  </a:lnTo>
                  <a:lnTo>
                    <a:pt x="1440553" y="1220540"/>
                  </a:lnTo>
                  <a:lnTo>
                    <a:pt x="1464347" y="1182459"/>
                  </a:lnTo>
                  <a:lnTo>
                    <a:pt x="1485985" y="1142962"/>
                  </a:lnTo>
                  <a:lnTo>
                    <a:pt x="1505386" y="1102132"/>
                  </a:lnTo>
                  <a:lnTo>
                    <a:pt x="1522466" y="1060050"/>
                  </a:lnTo>
                  <a:lnTo>
                    <a:pt x="1537144" y="1016798"/>
                  </a:lnTo>
                  <a:lnTo>
                    <a:pt x="1549338" y="972459"/>
                  </a:lnTo>
                  <a:lnTo>
                    <a:pt x="1558965" y="927115"/>
                  </a:lnTo>
                  <a:lnTo>
                    <a:pt x="1565943" y="880849"/>
                  </a:lnTo>
                  <a:lnTo>
                    <a:pt x="1570191" y="833741"/>
                  </a:lnTo>
                  <a:lnTo>
                    <a:pt x="1571625" y="785876"/>
                  </a:lnTo>
                  <a:lnTo>
                    <a:pt x="1570191" y="738009"/>
                  </a:lnTo>
                  <a:lnTo>
                    <a:pt x="1565943" y="690900"/>
                  </a:lnTo>
                  <a:lnTo>
                    <a:pt x="1558965" y="644631"/>
                  </a:lnTo>
                  <a:lnTo>
                    <a:pt x="1549338" y="599284"/>
                  </a:lnTo>
                  <a:lnTo>
                    <a:pt x="1537144" y="554942"/>
                  </a:lnTo>
                  <a:lnTo>
                    <a:pt x="1522466" y="511685"/>
                  </a:lnTo>
                  <a:lnTo>
                    <a:pt x="1505386" y="469598"/>
                  </a:lnTo>
                  <a:lnTo>
                    <a:pt x="1485985" y="428762"/>
                  </a:lnTo>
                  <a:lnTo>
                    <a:pt x="1464347" y="389259"/>
                  </a:lnTo>
                  <a:lnTo>
                    <a:pt x="1440553" y="351172"/>
                  </a:lnTo>
                  <a:lnTo>
                    <a:pt x="1414686" y="314583"/>
                  </a:lnTo>
                  <a:lnTo>
                    <a:pt x="1386827" y="279574"/>
                  </a:lnTo>
                  <a:lnTo>
                    <a:pt x="1357059" y="246227"/>
                  </a:lnTo>
                  <a:lnTo>
                    <a:pt x="1325464" y="214625"/>
                  </a:lnTo>
                  <a:lnTo>
                    <a:pt x="1292124" y="184850"/>
                  </a:lnTo>
                  <a:lnTo>
                    <a:pt x="1257122" y="156984"/>
                  </a:lnTo>
                  <a:lnTo>
                    <a:pt x="1220540" y="131110"/>
                  </a:lnTo>
                  <a:lnTo>
                    <a:pt x="1182459" y="107310"/>
                  </a:lnTo>
                  <a:lnTo>
                    <a:pt x="1142962" y="85665"/>
                  </a:lnTo>
                  <a:lnTo>
                    <a:pt x="1102132" y="66259"/>
                  </a:lnTo>
                  <a:lnTo>
                    <a:pt x="1060050" y="49174"/>
                  </a:lnTo>
                  <a:lnTo>
                    <a:pt x="1016798" y="34491"/>
                  </a:lnTo>
                  <a:lnTo>
                    <a:pt x="972459" y="22293"/>
                  </a:lnTo>
                  <a:lnTo>
                    <a:pt x="927115" y="12663"/>
                  </a:lnTo>
                  <a:lnTo>
                    <a:pt x="880849" y="5683"/>
                  </a:lnTo>
                  <a:lnTo>
                    <a:pt x="833741" y="1434"/>
                  </a:lnTo>
                  <a:lnTo>
                    <a:pt x="785876" y="0"/>
                  </a:lnTo>
                  <a:close/>
                </a:path>
              </a:pathLst>
            </a:custGeom>
            <a:solidFill>
              <a:srgbClr val="FFC000"/>
            </a:solidFill>
          </p:spPr>
          <p:txBody>
            <a:bodyPr wrap="square" lIns="0" tIns="0" rIns="0" bIns="0" rtlCol="0"/>
            <a:lstStyle/>
            <a:p>
              <a:endParaRPr dirty="0"/>
            </a:p>
          </p:txBody>
        </p:sp>
        <p:sp>
          <p:nvSpPr>
            <p:cNvPr id="51" name="object 14"/>
            <p:cNvSpPr/>
            <p:nvPr/>
          </p:nvSpPr>
          <p:spPr>
            <a:xfrm>
              <a:off x="3079484" y="2629037"/>
              <a:ext cx="1571625" cy="1571625"/>
            </a:xfrm>
            <a:custGeom>
              <a:avLst/>
              <a:gdLst/>
              <a:ahLst/>
              <a:cxnLst/>
              <a:rect l="l" t="t" r="r" b="b"/>
              <a:pathLst>
                <a:path w="1571625" h="1571625">
                  <a:moveTo>
                    <a:pt x="0" y="785876"/>
                  </a:moveTo>
                  <a:lnTo>
                    <a:pt x="1434" y="738009"/>
                  </a:lnTo>
                  <a:lnTo>
                    <a:pt x="5681" y="690900"/>
                  </a:lnTo>
                  <a:lnTo>
                    <a:pt x="12659" y="644631"/>
                  </a:lnTo>
                  <a:lnTo>
                    <a:pt x="22286" y="599284"/>
                  </a:lnTo>
                  <a:lnTo>
                    <a:pt x="34480" y="554942"/>
                  </a:lnTo>
                  <a:lnTo>
                    <a:pt x="49159" y="511685"/>
                  </a:lnTo>
                  <a:lnTo>
                    <a:pt x="66240" y="469598"/>
                  </a:lnTo>
                  <a:lnTo>
                    <a:pt x="85642" y="428762"/>
                  </a:lnTo>
                  <a:lnTo>
                    <a:pt x="107282" y="389259"/>
                  </a:lnTo>
                  <a:lnTo>
                    <a:pt x="131077" y="351172"/>
                  </a:lnTo>
                  <a:lnTo>
                    <a:pt x="156947" y="314583"/>
                  </a:lnTo>
                  <a:lnTo>
                    <a:pt x="184808" y="279574"/>
                  </a:lnTo>
                  <a:lnTo>
                    <a:pt x="214579" y="246227"/>
                  </a:lnTo>
                  <a:lnTo>
                    <a:pt x="246178" y="214625"/>
                  </a:lnTo>
                  <a:lnTo>
                    <a:pt x="279521" y="184850"/>
                  </a:lnTo>
                  <a:lnTo>
                    <a:pt x="314528" y="156984"/>
                  </a:lnTo>
                  <a:lnTo>
                    <a:pt x="351116" y="131110"/>
                  </a:lnTo>
                  <a:lnTo>
                    <a:pt x="389203" y="107310"/>
                  </a:lnTo>
                  <a:lnTo>
                    <a:pt x="428706" y="85665"/>
                  </a:lnTo>
                  <a:lnTo>
                    <a:pt x="469544" y="66259"/>
                  </a:lnTo>
                  <a:lnTo>
                    <a:pt x="511634" y="49174"/>
                  </a:lnTo>
                  <a:lnTo>
                    <a:pt x="554895" y="34491"/>
                  </a:lnTo>
                  <a:lnTo>
                    <a:pt x="599243" y="22293"/>
                  </a:lnTo>
                  <a:lnTo>
                    <a:pt x="644598" y="12663"/>
                  </a:lnTo>
                  <a:lnTo>
                    <a:pt x="690876" y="5683"/>
                  </a:lnTo>
                  <a:lnTo>
                    <a:pt x="737996" y="1434"/>
                  </a:lnTo>
                  <a:lnTo>
                    <a:pt x="785876" y="0"/>
                  </a:lnTo>
                  <a:lnTo>
                    <a:pt x="833741" y="1434"/>
                  </a:lnTo>
                  <a:lnTo>
                    <a:pt x="880849" y="5683"/>
                  </a:lnTo>
                  <a:lnTo>
                    <a:pt x="927115" y="12663"/>
                  </a:lnTo>
                  <a:lnTo>
                    <a:pt x="972459" y="22293"/>
                  </a:lnTo>
                  <a:lnTo>
                    <a:pt x="1016798" y="34491"/>
                  </a:lnTo>
                  <a:lnTo>
                    <a:pt x="1060050" y="49174"/>
                  </a:lnTo>
                  <a:lnTo>
                    <a:pt x="1102132" y="66259"/>
                  </a:lnTo>
                  <a:lnTo>
                    <a:pt x="1142962" y="85665"/>
                  </a:lnTo>
                  <a:lnTo>
                    <a:pt x="1182459" y="107310"/>
                  </a:lnTo>
                  <a:lnTo>
                    <a:pt x="1220540" y="131110"/>
                  </a:lnTo>
                  <a:lnTo>
                    <a:pt x="1257122" y="156984"/>
                  </a:lnTo>
                  <a:lnTo>
                    <a:pt x="1292124" y="184850"/>
                  </a:lnTo>
                  <a:lnTo>
                    <a:pt x="1325464" y="214625"/>
                  </a:lnTo>
                  <a:lnTo>
                    <a:pt x="1357059" y="246227"/>
                  </a:lnTo>
                  <a:lnTo>
                    <a:pt x="1386827" y="279574"/>
                  </a:lnTo>
                  <a:lnTo>
                    <a:pt x="1414686" y="314583"/>
                  </a:lnTo>
                  <a:lnTo>
                    <a:pt x="1440553" y="351172"/>
                  </a:lnTo>
                  <a:lnTo>
                    <a:pt x="1464347" y="389259"/>
                  </a:lnTo>
                  <a:lnTo>
                    <a:pt x="1485985" y="428762"/>
                  </a:lnTo>
                  <a:lnTo>
                    <a:pt x="1505386" y="469598"/>
                  </a:lnTo>
                  <a:lnTo>
                    <a:pt x="1522466" y="511685"/>
                  </a:lnTo>
                  <a:lnTo>
                    <a:pt x="1537144" y="554942"/>
                  </a:lnTo>
                  <a:lnTo>
                    <a:pt x="1549338" y="599284"/>
                  </a:lnTo>
                  <a:lnTo>
                    <a:pt x="1558965" y="644631"/>
                  </a:lnTo>
                  <a:lnTo>
                    <a:pt x="1565943" y="690900"/>
                  </a:lnTo>
                  <a:lnTo>
                    <a:pt x="1570191" y="738009"/>
                  </a:lnTo>
                  <a:lnTo>
                    <a:pt x="1571625" y="785876"/>
                  </a:lnTo>
                  <a:lnTo>
                    <a:pt x="1570191" y="833741"/>
                  </a:lnTo>
                  <a:lnTo>
                    <a:pt x="1565943" y="880849"/>
                  </a:lnTo>
                  <a:lnTo>
                    <a:pt x="1558965" y="927115"/>
                  </a:lnTo>
                  <a:lnTo>
                    <a:pt x="1549338" y="972459"/>
                  </a:lnTo>
                  <a:lnTo>
                    <a:pt x="1537144" y="1016798"/>
                  </a:lnTo>
                  <a:lnTo>
                    <a:pt x="1522466" y="1060050"/>
                  </a:lnTo>
                  <a:lnTo>
                    <a:pt x="1505386" y="1102132"/>
                  </a:lnTo>
                  <a:lnTo>
                    <a:pt x="1485985" y="1142962"/>
                  </a:lnTo>
                  <a:lnTo>
                    <a:pt x="1464347" y="1182459"/>
                  </a:lnTo>
                  <a:lnTo>
                    <a:pt x="1440553" y="1220540"/>
                  </a:lnTo>
                  <a:lnTo>
                    <a:pt x="1414686" y="1257122"/>
                  </a:lnTo>
                  <a:lnTo>
                    <a:pt x="1386827" y="1292124"/>
                  </a:lnTo>
                  <a:lnTo>
                    <a:pt x="1357059" y="1325464"/>
                  </a:lnTo>
                  <a:lnTo>
                    <a:pt x="1325464" y="1357059"/>
                  </a:lnTo>
                  <a:lnTo>
                    <a:pt x="1292124" y="1386827"/>
                  </a:lnTo>
                  <a:lnTo>
                    <a:pt x="1257122" y="1414686"/>
                  </a:lnTo>
                  <a:lnTo>
                    <a:pt x="1220540" y="1440553"/>
                  </a:lnTo>
                  <a:lnTo>
                    <a:pt x="1182459" y="1464347"/>
                  </a:lnTo>
                  <a:lnTo>
                    <a:pt x="1142962" y="1485985"/>
                  </a:lnTo>
                  <a:lnTo>
                    <a:pt x="1102132" y="1505386"/>
                  </a:lnTo>
                  <a:lnTo>
                    <a:pt x="1060050" y="1522466"/>
                  </a:lnTo>
                  <a:lnTo>
                    <a:pt x="1016798" y="1537144"/>
                  </a:lnTo>
                  <a:lnTo>
                    <a:pt x="972459" y="1549338"/>
                  </a:lnTo>
                  <a:lnTo>
                    <a:pt x="927115" y="1558965"/>
                  </a:lnTo>
                  <a:lnTo>
                    <a:pt x="880849" y="1565943"/>
                  </a:lnTo>
                  <a:lnTo>
                    <a:pt x="833741" y="1570191"/>
                  </a:lnTo>
                  <a:lnTo>
                    <a:pt x="785876" y="1571625"/>
                  </a:lnTo>
                  <a:lnTo>
                    <a:pt x="737996" y="1570191"/>
                  </a:lnTo>
                  <a:lnTo>
                    <a:pt x="690876" y="1565943"/>
                  </a:lnTo>
                  <a:lnTo>
                    <a:pt x="644598" y="1558965"/>
                  </a:lnTo>
                  <a:lnTo>
                    <a:pt x="599243" y="1549338"/>
                  </a:lnTo>
                  <a:lnTo>
                    <a:pt x="554895" y="1537144"/>
                  </a:lnTo>
                  <a:lnTo>
                    <a:pt x="511634" y="1522466"/>
                  </a:lnTo>
                  <a:lnTo>
                    <a:pt x="469544" y="1505386"/>
                  </a:lnTo>
                  <a:lnTo>
                    <a:pt x="428706" y="1485985"/>
                  </a:lnTo>
                  <a:lnTo>
                    <a:pt x="389203" y="1464347"/>
                  </a:lnTo>
                  <a:lnTo>
                    <a:pt x="351116" y="1440553"/>
                  </a:lnTo>
                  <a:lnTo>
                    <a:pt x="314528" y="1414686"/>
                  </a:lnTo>
                  <a:lnTo>
                    <a:pt x="279521" y="1386827"/>
                  </a:lnTo>
                  <a:lnTo>
                    <a:pt x="246178" y="1357059"/>
                  </a:lnTo>
                  <a:lnTo>
                    <a:pt x="214579" y="1325464"/>
                  </a:lnTo>
                  <a:lnTo>
                    <a:pt x="184808" y="1292124"/>
                  </a:lnTo>
                  <a:lnTo>
                    <a:pt x="156947" y="1257122"/>
                  </a:lnTo>
                  <a:lnTo>
                    <a:pt x="131077" y="1220540"/>
                  </a:lnTo>
                  <a:lnTo>
                    <a:pt x="107282" y="1182459"/>
                  </a:lnTo>
                  <a:lnTo>
                    <a:pt x="85642" y="1142962"/>
                  </a:lnTo>
                  <a:lnTo>
                    <a:pt x="66240" y="1102132"/>
                  </a:lnTo>
                  <a:lnTo>
                    <a:pt x="49159" y="1060050"/>
                  </a:lnTo>
                  <a:lnTo>
                    <a:pt x="34480" y="1016798"/>
                  </a:lnTo>
                  <a:lnTo>
                    <a:pt x="22286" y="972459"/>
                  </a:lnTo>
                  <a:lnTo>
                    <a:pt x="12659" y="927115"/>
                  </a:lnTo>
                  <a:lnTo>
                    <a:pt x="5681" y="880849"/>
                  </a:lnTo>
                  <a:lnTo>
                    <a:pt x="1434" y="833741"/>
                  </a:lnTo>
                  <a:lnTo>
                    <a:pt x="0" y="785876"/>
                  </a:lnTo>
                  <a:close/>
                </a:path>
              </a:pathLst>
            </a:custGeom>
            <a:ln w="25400">
              <a:solidFill>
                <a:srgbClr val="FFC000"/>
              </a:solidFill>
            </a:ln>
          </p:spPr>
          <p:txBody>
            <a:bodyPr wrap="square" lIns="0" tIns="0" rIns="0" bIns="0" rtlCol="0"/>
            <a:lstStyle/>
            <a:p>
              <a:endParaRPr dirty="0"/>
            </a:p>
          </p:txBody>
        </p:sp>
      </p:grpSp>
      <p:grpSp>
        <p:nvGrpSpPr>
          <p:cNvPr id="52" name="Group 51"/>
          <p:cNvGrpSpPr/>
          <p:nvPr/>
        </p:nvGrpSpPr>
        <p:grpSpPr>
          <a:xfrm>
            <a:off x="7976517" y="2061605"/>
            <a:ext cx="1463040" cy="1060704"/>
            <a:chOff x="1857375" y="2526157"/>
            <a:chExt cx="1929130" cy="1786255"/>
          </a:xfrm>
          <a:effectLst>
            <a:outerShdw blurRad="50800" dist="38100" dir="2700000" algn="tl" rotWithShape="0">
              <a:prstClr val="black">
                <a:alpha val="40000"/>
              </a:prstClr>
            </a:outerShdw>
          </a:effectLst>
        </p:grpSpPr>
        <p:sp>
          <p:nvSpPr>
            <p:cNvPr id="53" name="object 8"/>
            <p:cNvSpPr/>
            <p:nvPr/>
          </p:nvSpPr>
          <p:spPr>
            <a:xfrm>
              <a:off x="1857375" y="2526157"/>
              <a:ext cx="1929130" cy="1786255"/>
            </a:xfrm>
            <a:custGeom>
              <a:avLst/>
              <a:gdLst/>
              <a:ahLst/>
              <a:cxnLst/>
              <a:rect l="l" t="t" r="r" b="b"/>
              <a:pathLst>
                <a:path w="1929129" h="1786254">
                  <a:moveTo>
                    <a:pt x="55752" y="446404"/>
                  </a:moveTo>
                  <a:lnTo>
                    <a:pt x="0" y="446404"/>
                  </a:lnTo>
                  <a:lnTo>
                    <a:pt x="0" y="1339468"/>
                  </a:lnTo>
                  <a:lnTo>
                    <a:pt x="55752" y="1339468"/>
                  </a:lnTo>
                  <a:lnTo>
                    <a:pt x="55752" y="446404"/>
                  </a:lnTo>
                  <a:close/>
                </a:path>
                <a:path w="1929129" h="1786254">
                  <a:moveTo>
                    <a:pt x="223266" y="446404"/>
                  </a:moveTo>
                  <a:lnTo>
                    <a:pt x="111632" y="446404"/>
                  </a:lnTo>
                  <a:lnTo>
                    <a:pt x="111632" y="1339468"/>
                  </a:lnTo>
                  <a:lnTo>
                    <a:pt x="223266" y="1339468"/>
                  </a:lnTo>
                  <a:lnTo>
                    <a:pt x="223266" y="446404"/>
                  </a:lnTo>
                  <a:close/>
                </a:path>
                <a:path w="1929129" h="1786254">
                  <a:moveTo>
                    <a:pt x="1035812" y="0"/>
                  </a:moveTo>
                  <a:lnTo>
                    <a:pt x="1035812" y="446404"/>
                  </a:lnTo>
                  <a:lnTo>
                    <a:pt x="279019" y="446404"/>
                  </a:lnTo>
                  <a:lnTo>
                    <a:pt x="279019" y="1339468"/>
                  </a:lnTo>
                  <a:lnTo>
                    <a:pt x="1035812" y="1339468"/>
                  </a:lnTo>
                  <a:lnTo>
                    <a:pt x="1035812" y="1785873"/>
                  </a:lnTo>
                  <a:lnTo>
                    <a:pt x="1928749" y="892937"/>
                  </a:lnTo>
                  <a:lnTo>
                    <a:pt x="1035812" y="0"/>
                  </a:lnTo>
                  <a:close/>
                </a:path>
              </a:pathLst>
            </a:custGeom>
            <a:solidFill>
              <a:srgbClr val="1F487C"/>
            </a:solidFill>
          </p:spPr>
          <p:txBody>
            <a:bodyPr wrap="square" lIns="0" tIns="0" rIns="0" bIns="0" rtlCol="0"/>
            <a:lstStyle/>
            <a:p>
              <a:pPr algn="r"/>
              <a:endParaRPr dirty="0"/>
            </a:p>
          </p:txBody>
        </p:sp>
        <p:sp>
          <p:nvSpPr>
            <p:cNvPr id="54" name="object 9"/>
            <p:cNvSpPr/>
            <p:nvPr/>
          </p:nvSpPr>
          <p:spPr>
            <a:xfrm>
              <a:off x="1857375" y="2972561"/>
              <a:ext cx="55880" cy="893444"/>
            </a:xfrm>
            <a:custGeom>
              <a:avLst/>
              <a:gdLst/>
              <a:ahLst/>
              <a:cxnLst/>
              <a:rect l="l" t="t" r="r" b="b"/>
              <a:pathLst>
                <a:path w="55880" h="893445">
                  <a:moveTo>
                    <a:pt x="0" y="0"/>
                  </a:moveTo>
                  <a:lnTo>
                    <a:pt x="55752" y="0"/>
                  </a:lnTo>
                  <a:lnTo>
                    <a:pt x="55752" y="893063"/>
                  </a:lnTo>
                  <a:lnTo>
                    <a:pt x="0" y="893063"/>
                  </a:lnTo>
                  <a:lnTo>
                    <a:pt x="0" y="0"/>
                  </a:lnTo>
                  <a:close/>
                </a:path>
              </a:pathLst>
            </a:custGeom>
            <a:ln w="25400">
              <a:solidFill>
                <a:srgbClr val="0D0D0D"/>
              </a:solidFill>
            </a:ln>
          </p:spPr>
          <p:txBody>
            <a:bodyPr wrap="square" lIns="0" tIns="0" rIns="0" bIns="0" rtlCol="0"/>
            <a:lstStyle/>
            <a:p>
              <a:pPr algn="r"/>
              <a:endParaRPr dirty="0"/>
            </a:p>
          </p:txBody>
        </p:sp>
        <p:sp>
          <p:nvSpPr>
            <p:cNvPr id="55" name="object 10"/>
            <p:cNvSpPr/>
            <p:nvPr/>
          </p:nvSpPr>
          <p:spPr>
            <a:xfrm>
              <a:off x="1969007" y="2972561"/>
              <a:ext cx="111760" cy="893444"/>
            </a:xfrm>
            <a:custGeom>
              <a:avLst/>
              <a:gdLst/>
              <a:ahLst/>
              <a:cxnLst/>
              <a:rect l="l" t="t" r="r" b="b"/>
              <a:pathLst>
                <a:path w="111760" h="893445">
                  <a:moveTo>
                    <a:pt x="0" y="0"/>
                  </a:moveTo>
                  <a:lnTo>
                    <a:pt x="111633" y="0"/>
                  </a:lnTo>
                  <a:lnTo>
                    <a:pt x="111633" y="893063"/>
                  </a:lnTo>
                  <a:lnTo>
                    <a:pt x="0" y="893063"/>
                  </a:lnTo>
                  <a:lnTo>
                    <a:pt x="0" y="0"/>
                  </a:lnTo>
                  <a:close/>
                </a:path>
              </a:pathLst>
            </a:custGeom>
            <a:ln w="25400">
              <a:solidFill>
                <a:srgbClr val="0D0D0D"/>
              </a:solidFill>
            </a:ln>
          </p:spPr>
          <p:txBody>
            <a:bodyPr wrap="square" lIns="0" tIns="0" rIns="0" bIns="0" rtlCol="0"/>
            <a:lstStyle/>
            <a:p>
              <a:pPr algn="r"/>
              <a:endParaRPr dirty="0"/>
            </a:p>
          </p:txBody>
        </p:sp>
        <p:sp>
          <p:nvSpPr>
            <p:cNvPr id="56" name="object 11"/>
            <p:cNvSpPr/>
            <p:nvPr/>
          </p:nvSpPr>
          <p:spPr>
            <a:xfrm>
              <a:off x="2136394" y="2526157"/>
              <a:ext cx="1649730" cy="1786255"/>
            </a:xfrm>
            <a:custGeom>
              <a:avLst/>
              <a:gdLst/>
              <a:ahLst/>
              <a:cxnLst/>
              <a:rect l="l" t="t" r="r" b="b"/>
              <a:pathLst>
                <a:path w="1649729" h="1786254">
                  <a:moveTo>
                    <a:pt x="0" y="446404"/>
                  </a:moveTo>
                  <a:lnTo>
                    <a:pt x="756793" y="446404"/>
                  </a:lnTo>
                  <a:lnTo>
                    <a:pt x="756793" y="0"/>
                  </a:lnTo>
                  <a:lnTo>
                    <a:pt x="1649730" y="892937"/>
                  </a:lnTo>
                  <a:lnTo>
                    <a:pt x="756793" y="1785873"/>
                  </a:lnTo>
                  <a:lnTo>
                    <a:pt x="756793" y="1339468"/>
                  </a:lnTo>
                  <a:lnTo>
                    <a:pt x="0" y="1339468"/>
                  </a:lnTo>
                  <a:lnTo>
                    <a:pt x="0" y="446404"/>
                  </a:lnTo>
                  <a:close/>
                </a:path>
              </a:pathLst>
            </a:custGeom>
            <a:ln w="25400">
              <a:solidFill>
                <a:srgbClr val="0D0D0D"/>
              </a:solidFill>
            </a:ln>
          </p:spPr>
          <p:txBody>
            <a:bodyPr wrap="square" lIns="0" tIns="0" rIns="0" bIns="0" rtlCol="0"/>
            <a:lstStyle/>
            <a:p>
              <a:pPr algn="r"/>
              <a:endParaRPr dirty="0"/>
            </a:p>
          </p:txBody>
        </p:sp>
      </p:grpSp>
      <p:grpSp>
        <p:nvGrpSpPr>
          <p:cNvPr id="57" name="Group 56"/>
          <p:cNvGrpSpPr/>
          <p:nvPr/>
        </p:nvGrpSpPr>
        <p:grpSpPr>
          <a:xfrm>
            <a:off x="9398206" y="1977170"/>
            <a:ext cx="1251144" cy="1269200"/>
            <a:chOff x="3079484" y="2629037"/>
            <a:chExt cx="1571625" cy="1571625"/>
          </a:xfrm>
          <a:effectLst>
            <a:outerShdw blurRad="50800" dist="38100" dir="2700000" algn="tl" rotWithShape="0">
              <a:prstClr val="black">
                <a:alpha val="40000"/>
              </a:prstClr>
            </a:outerShdw>
          </a:effectLst>
        </p:grpSpPr>
        <p:sp>
          <p:nvSpPr>
            <p:cNvPr id="58" name="object 13"/>
            <p:cNvSpPr/>
            <p:nvPr/>
          </p:nvSpPr>
          <p:spPr>
            <a:xfrm>
              <a:off x="3079484" y="2629037"/>
              <a:ext cx="1571625" cy="1571625"/>
            </a:xfrm>
            <a:custGeom>
              <a:avLst/>
              <a:gdLst/>
              <a:ahLst/>
              <a:cxnLst/>
              <a:rect l="l" t="t" r="r" b="b"/>
              <a:pathLst>
                <a:path w="1571625" h="1571625">
                  <a:moveTo>
                    <a:pt x="785876" y="0"/>
                  </a:moveTo>
                  <a:lnTo>
                    <a:pt x="737996" y="1434"/>
                  </a:lnTo>
                  <a:lnTo>
                    <a:pt x="690876" y="5683"/>
                  </a:lnTo>
                  <a:lnTo>
                    <a:pt x="644598" y="12663"/>
                  </a:lnTo>
                  <a:lnTo>
                    <a:pt x="599243" y="22293"/>
                  </a:lnTo>
                  <a:lnTo>
                    <a:pt x="554895" y="34491"/>
                  </a:lnTo>
                  <a:lnTo>
                    <a:pt x="511634" y="49174"/>
                  </a:lnTo>
                  <a:lnTo>
                    <a:pt x="469544" y="66259"/>
                  </a:lnTo>
                  <a:lnTo>
                    <a:pt x="428706" y="85665"/>
                  </a:lnTo>
                  <a:lnTo>
                    <a:pt x="389203" y="107310"/>
                  </a:lnTo>
                  <a:lnTo>
                    <a:pt x="351116" y="131110"/>
                  </a:lnTo>
                  <a:lnTo>
                    <a:pt x="314528" y="156984"/>
                  </a:lnTo>
                  <a:lnTo>
                    <a:pt x="279521" y="184850"/>
                  </a:lnTo>
                  <a:lnTo>
                    <a:pt x="246178" y="214625"/>
                  </a:lnTo>
                  <a:lnTo>
                    <a:pt x="214579" y="246227"/>
                  </a:lnTo>
                  <a:lnTo>
                    <a:pt x="184808" y="279574"/>
                  </a:lnTo>
                  <a:lnTo>
                    <a:pt x="156947" y="314583"/>
                  </a:lnTo>
                  <a:lnTo>
                    <a:pt x="131077" y="351172"/>
                  </a:lnTo>
                  <a:lnTo>
                    <a:pt x="107282" y="389259"/>
                  </a:lnTo>
                  <a:lnTo>
                    <a:pt x="85642" y="428762"/>
                  </a:lnTo>
                  <a:lnTo>
                    <a:pt x="66240" y="469598"/>
                  </a:lnTo>
                  <a:lnTo>
                    <a:pt x="49159" y="511685"/>
                  </a:lnTo>
                  <a:lnTo>
                    <a:pt x="34480" y="554942"/>
                  </a:lnTo>
                  <a:lnTo>
                    <a:pt x="22286" y="599284"/>
                  </a:lnTo>
                  <a:lnTo>
                    <a:pt x="12659" y="644631"/>
                  </a:lnTo>
                  <a:lnTo>
                    <a:pt x="5681" y="690900"/>
                  </a:lnTo>
                  <a:lnTo>
                    <a:pt x="1434" y="738009"/>
                  </a:lnTo>
                  <a:lnTo>
                    <a:pt x="0" y="785876"/>
                  </a:lnTo>
                  <a:lnTo>
                    <a:pt x="1434" y="833741"/>
                  </a:lnTo>
                  <a:lnTo>
                    <a:pt x="5681" y="880849"/>
                  </a:lnTo>
                  <a:lnTo>
                    <a:pt x="12659" y="927115"/>
                  </a:lnTo>
                  <a:lnTo>
                    <a:pt x="22286" y="972459"/>
                  </a:lnTo>
                  <a:lnTo>
                    <a:pt x="34480" y="1016798"/>
                  </a:lnTo>
                  <a:lnTo>
                    <a:pt x="49159" y="1060050"/>
                  </a:lnTo>
                  <a:lnTo>
                    <a:pt x="66240" y="1102132"/>
                  </a:lnTo>
                  <a:lnTo>
                    <a:pt x="85642" y="1142962"/>
                  </a:lnTo>
                  <a:lnTo>
                    <a:pt x="107282" y="1182459"/>
                  </a:lnTo>
                  <a:lnTo>
                    <a:pt x="131077" y="1220540"/>
                  </a:lnTo>
                  <a:lnTo>
                    <a:pt x="156947" y="1257122"/>
                  </a:lnTo>
                  <a:lnTo>
                    <a:pt x="184808" y="1292124"/>
                  </a:lnTo>
                  <a:lnTo>
                    <a:pt x="214579" y="1325464"/>
                  </a:lnTo>
                  <a:lnTo>
                    <a:pt x="246178" y="1357059"/>
                  </a:lnTo>
                  <a:lnTo>
                    <a:pt x="279521" y="1386827"/>
                  </a:lnTo>
                  <a:lnTo>
                    <a:pt x="314528" y="1414686"/>
                  </a:lnTo>
                  <a:lnTo>
                    <a:pt x="351116" y="1440553"/>
                  </a:lnTo>
                  <a:lnTo>
                    <a:pt x="389203" y="1464347"/>
                  </a:lnTo>
                  <a:lnTo>
                    <a:pt x="428706" y="1485985"/>
                  </a:lnTo>
                  <a:lnTo>
                    <a:pt x="469544" y="1505386"/>
                  </a:lnTo>
                  <a:lnTo>
                    <a:pt x="511634" y="1522466"/>
                  </a:lnTo>
                  <a:lnTo>
                    <a:pt x="554895" y="1537144"/>
                  </a:lnTo>
                  <a:lnTo>
                    <a:pt x="599243" y="1549338"/>
                  </a:lnTo>
                  <a:lnTo>
                    <a:pt x="644598" y="1558965"/>
                  </a:lnTo>
                  <a:lnTo>
                    <a:pt x="690876" y="1565943"/>
                  </a:lnTo>
                  <a:lnTo>
                    <a:pt x="737996" y="1570191"/>
                  </a:lnTo>
                  <a:lnTo>
                    <a:pt x="785876" y="1571625"/>
                  </a:lnTo>
                  <a:lnTo>
                    <a:pt x="833741" y="1570191"/>
                  </a:lnTo>
                  <a:lnTo>
                    <a:pt x="880849" y="1565943"/>
                  </a:lnTo>
                  <a:lnTo>
                    <a:pt x="927115" y="1558965"/>
                  </a:lnTo>
                  <a:lnTo>
                    <a:pt x="972459" y="1549338"/>
                  </a:lnTo>
                  <a:lnTo>
                    <a:pt x="1016798" y="1537144"/>
                  </a:lnTo>
                  <a:lnTo>
                    <a:pt x="1060050" y="1522466"/>
                  </a:lnTo>
                  <a:lnTo>
                    <a:pt x="1102132" y="1505386"/>
                  </a:lnTo>
                  <a:lnTo>
                    <a:pt x="1142962" y="1485985"/>
                  </a:lnTo>
                  <a:lnTo>
                    <a:pt x="1182459" y="1464347"/>
                  </a:lnTo>
                  <a:lnTo>
                    <a:pt x="1220540" y="1440553"/>
                  </a:lnTo>
                  <a:lnTo>
                    <a:pt x="1257122" y="1414686"/>
                  </a:lnTo>
                  <a:lnTo>
                    <a:pt x="1292124" y="1386827"/>
                  </a:lnTo>
                  <a:lnTo>
                    <a:pt x="1325464" y="1357059"/>
                  </a:lnTo>
                  <a:lnTo>
                    <a:pt x="1357059" y="1325464"/>
                  </a:lnTo>
                  <a:lnTo>
                    <a:pt x="1386827" y="1292124"/>
                  </a:lnTo>
                  <a:lnTo>
                    <a:pt x="1414686" y="1257122"/>
                  </a:lnTo>
                  <a:lnTo>
                    <a:pt x="1440553" y="1220540"/>
                  </a:lnTo>
                  <a:lnTo>
                    <a:pt x="1464347" y="1182459"/>
                  </a:lnTo>
                  <a:lnTo>
                    <a:pt x="1485985" y="1142962"/>
                  </a:lnTo>
                  <a:lnTo>
                    <a:pt x="1505386" y="1102132"/>
                  </a:lnTo>
                  <a:lnTo>
                    <a:pt x="1522466" y="1060050"/>
                  </a:lnTo>
                  <a:lnTo>
                    <a:pt x="1537144" y="1016798"/>
                  </a:lnTo>
                  <a:lnTo>
                    <a:pt x="1549338" y="972459"/>
                  </a:lnTo>
                  <a:lnTo>
                    <a:pt x="1558965" y="927115"/>
                  </a:lnTo>
                  <a:lnTo>
                    <a:pt x="1565943" y="880849"/>
                  </a:lnTo>
                  <a:lnTo>
                    <a:pt x="1570191" y="833741"/>
                  </a:lnTo>
                  <a:lnTo>
                    <a:pt x="1571625" y="785876"/>
                  </a:lnTo>
                  <a:lnTo>
                    <a:pt x="1570191" y="738009"/>
                  </a:lnTo>
                  <a:lnTo>
                    <a:pt x="1565943" y="690900"/>
                  </a:lnTo>
                  <a:lnTo>
                    <a:pt x="1558965" y="644631"/>
                  </a:lnTo>
                  <a:lnTo>
                    <a:pt x="1549338" y="599284"/>
                  </a:lnTo>
                  <a:lnTo>
                    <a:pt x="1537144" y="554942"/>
                  </a:lnTo>
                  <a:lnTo>
                    <a:pt x="1522466" y="511685"/>
                  </a:lnTo>
                  <a:lnTo>
                    <a:pt x="1505386" y="469598"/>
                  </a:lnTo>
                  <a:lnTo>
                    <a:pt x="1485985" y="428762"/>
                  </a:lnTo>
                  <a:lnTo>
                    <a:pt x="1464347" y="389259"/>
                  </a:lnTo>
                  <a:lnTo>
                    <a:pt x="1440553" y="351172"/>
                  </a:lnTo>
                  <a:lnTo>
                    <a:pt x="1414686" y="314583"/>
                  </a:lnTo>
                  <a:lnTo>
                    <a:pt x="1386827" y="279574"/>
                  </a:lnTo>
                  <a:lnTo>
                    <a:pt x="1357059" y="246227"/>
                  </a:lnTo>
                  <a:lnTo>
                    <a:pt x="1325464" y="214625"/>
                  </a:lnTo>
                  <a:lnTo>
                    <a:pt x="1292124" y="184850"/>
                  </a:lnTo>
                  <a:lnTo>
                    <a:pt x="1257122" y="156984"/>
                  </a:lnTo>
                  <a:lnTo>
                    <a:pt x="1220540" y="131110"/>
                  </a:lnTo>
                  <a:lnTo>
                    <a:pt x="1182459" y="107310"/>
                  </a:lnTo>
                  <a:lnTo>
                    <a:pt x="1142962" y="85665"/>
                  </a:lnTo>
                  <a:lnTo>
                    <a:pt x="1102132" y="66259"/>
                  </a:lnTo>
                  <a:lnTo>
                    <a:pt x="1060050" y="49174"/>
                  </a:lnTo>
                  <a:lnTo>
                    <a:pt x="1016798" y="34491"/>
                  </a:lnTo>
                  <a:lnTo>
                    <a:pt x="972459" y="22293"/>
                  </a:lnTo>
                  <a:lnTo>
                    <a:pt x="927115" y="12663"/>
                  </a:lnTo>
                  <a:lnTo>
                    <a:pt x="880849" y="5683"/>
                  </a:lnTo>
                  <a:lnTo>
                    <a:pt x="833741" y="1434"/>
                  </a:lnTo>
                  <a:lnTo>
                    <a:pt x="785876" y="0"/>
                  </a:lnTo>
                  <a:close/>
                </a:path>
              </a:pathLst>
            </a:custGeom>
            <a:solidFill>
              <a:srgbClr val="FFC000"/>
            </a:solidFill>
          </p:spPr>
          <p:txBody>
            <a:bodyPr wrap="square" lIns="0" tIns="0" rIns="0" bIns="0" rtlCol="0"/>
            <a:lstStyle/>
            <a:p>
              <a:endParaRPr dirty="0"/>
            </a:p>
          </p:txBody>
        </p:sp>
        <p:sp>
          <p:nvSpPr>
            <p:cNvPr id="59" name="object 14"/>
            <p:cNvSpPr/>
            <p:nvPr/>
          </p:nvSpPr>
          <p:spPr>
            <a:xfrm>
              <a:off x="3079484" y="2629037"/>
              <a:ext cx="1571625" cy="1571625"/>
            </a:xfrm>
            <a:custGeom>
              <a:avLst/>
              <a:gdLst/>
              <a:ahLst/>
              <a:cxnLst/>
              <a:rect l="l" t="t" r="r" b="b"/>
              <a:pathLst>
                <a:path w="1571625" h="1571625">
                  <a:moveTo>
                    <a:pt x="0" y="785876"/>
                  </a:moveTo>
                  <a:lnTo>
                    <a:pt x="1434" y="738009"/>
                  </a:lnTo>
                  <a:lnTo>
                    <a:pt x="5681" y="690900"/>
                  </a:lnTo>
                  <a:lnTo>
                    <a:pt x="12659" y="644631"/>
                  </a:lnTo>
                  <a:lnTo>
                    <a:pt x="22286" y="599284"/>
                  </a:lnTo>
                  <a:lnTo>
                    <a:pt x="34480" y="554942"/>
                  </a:lnTo>
                  <a:lnTo>
                    <a:pt x="49159" y="511685"/>
                  </a:lnTo>
                  <a:lnTo>
                    <a:pt x="66240" y="469598"/>
                  </a:lnTo>
                  <a:lnTo>
                    <a:pt x="85642" y="428762"/>
                  </a:lnTo>
                  <a:lnTo>
                    <a:pt x="107282" y="389259"/>
                  </a:lnTo>
                  <a:lnTo>
                    <a:pt x="131077" y="351172"/>
                  </a:lnTo>
                  <a:lnTo>
                    <a:pt x="156947" y="314583"/>
                  </a:lnTo>
                  <a:lnTo>
                    <a:pt x="184808" y="279574"/>
                  </a:lnTo>
                  <a:lnTo>
                    <a:pt x="214579" y="246227"/>
                  </a:lnTo>
                  <a:lnTo>
                    <a:pt x="246178" y="214625"/>
                  </a:lnTo>
                  <a:lnTo>
                    <a:pt x="279521" y="184850"/>
                  </a:lnTo>
                  <a:lnTo>
                    <a:pt x="314528" y="156984"/>
                  </a:lnTo>
                  <a:lnTo>
                    <a:pt x="351116" y="131110"/>
                  </a:lnTo>
                  <a:lnTo>
                    <a:pt x="389203" y="107310"/>
                  </a:lnTo>
                  <a:lnTo>
                    <a:pt x="428706" y="85665"/>
                  </a:lnTo>
                  <a:lnTo>
                    <a:pt x="469544" y="66259"/>
                  </a:lnTo>
                  <a:lnTo>
                    <a:pt x="511634" y="49174"/>
                  </a:lnTo>
                  <a:lnTo>
                    <a:pt x="554895" y="34491"/>
                  </a:lnTo>
                  <a:lnTo>
                    <a:pt x="599243" y="22293"/>
                  </a:lnTo>
                  <a:lnTo>
                    <a:pt x="644598" y="12663"/>
                  </a:lnTo>
                  <a:lnTo>
                    <a:pt x="690876" y="5683"/>
                  </a:lnTo>
                  <a:lnTo>
                    <a:pt x="737996" y="1434"/>
                  </a:lnTo>
                  <a:lnTo>
                    <a:pt x="785876" y="0"/>
                  </a:lnTo>
                  <a:lnTo>
                    <a:pt x="833741" y="1434"/>
                  </a:lnTo>
                  <a:lnTo>
                    <a:pt x="880849" y="5683"/>
                  </a:lnTo>
                  <a:lnTo>
                    <a:pt x="927115" y="12663"/>
                  </a:lnTo>
                  <a:lnTo>
                    <a:pt x="972459" y="22293"/>
                  </a:lnTo>
                  <a:lnTo>
                    <a:pt x="1016798" y="34491"/>
                  </a:lnTo>
                  <a:lnTo>
                    <a:pt x="1060050" y="49174"/>
                  </a:lnTo>
                  <a:lnTo>
                    <a:pt x="1102132" y="66259"/>
                  </a:lnTo>
                  <a:lnTo>
                    <a:pt x="1142962" y="85665"/>
                  </a:lnTo>
                  <a:lnTo>
                    <a:pt x="1182459" y="107310"/>
                  </a:lnTo>
                  <a:lnTo>
                    <a:pt x="1220540" y="131110"/>
                  </a:lnTo>
                  <a:lnTo>
                    <a:pt x="1257122" y="156984"/>
                  </a:lnTo>
                  <a:lnTo>
                    <a:pt x="1292124" y="184850"/>
                  </a:lnTo>
                  <a:lnTo>
                    <a:pt x="1325464" y="214625"/>
                  </a:lnTo>
                  <a:lnTo>
                    <a:pt x="1357059" y="246227"/>
                  </a:lnTo>
                  <a:lnTo>
                    <a:pt x="1386827" y="279574"/>
                  </a:lnTo>
                  <a:lnTo>
                    <a:pt x="1414686" y="314583"/>
                  </a:lnTo>
                  <a:lnTo>
                    <a:pt x="1440553" y="351172"/>
                  </a:lnTo>
                  <a:lnTo>
                    <a:pt x="1464347" y="389259"/>
                  </a:lnTo>
                  <a:lnTo>
                    <a:pt x="1485985" y="428762"/>
                  </a:lnTo>
                  <a:lnTo>
                    <a:pt x="1505386" y="469598"/>
                  </a:lnTo>
                  <a:lnTo>
                    <a:pt x="1522466" y="511685"/>
                  </a:lnTo>
                  <a:lnTo>
                    <a:pt x="1537144" y="554942"/>
                  </a:lnTo>
                  <a:lnTo>
                    <a:pt x="1549338" y="599284"/>
                  </a:lnTo>
                  <a:lnTo>
                    <a:pt x="1558965" y="644631"/>
                  </a:lnTo>
                  <a:lnTo>
                    <a:pt x="1565943" y="690900"/>
                  </a:lnTo>
                  <a:lnTo>
                    <a:pt x="1570191" y="738009"/>
                  </a:lnTo>
                  <a:lnTo>
                    <a:pt x="1571625" y="785876"/>
                  </a:lnTo>
                  <a:lnTo>
                    <a:pt x="1570191" y="833741"/>
                  </a:lnTo>
                  <a:lnTo>
                    <a:pt x="1565943" y="880849"/>
                  </a:lnTo>
                  <a:lnTo>
                    <a:pt x="1558965" y="927115"/>
                  </a:lnTo>
                  <a:lnTo>
                    <a:pt x="1549338" y="972459"/>
                  </a:lnTo>
                  <a:lnTo>
                    <a:pt x="1537144" y="1016798"/>
                  </a:lnTo>
                  <a:lnTo>
                    <a:pt x="1522466" y="1060050"/>
                  </a:lnTo>
                  <a:lnTo>
                    <a:pt x="1505386" y="1102132"/>
                  </a:lnTo>
                  <a:lnTo>
                    <a:pt x="1485985" y="1142962"/>
                  </a:lnTo>
                  <a:lnTo>
                    <a:pt x="1464347" y="1182459"/>
                  </a:lnTo>
                  <a:lnTo>
                    <a:pt x="1440553" y="1220540"/>
                  </a:lnTo>
                  <a:lnTo>
                    <a:pt x="1414686" y="1257122"/>
                  </a:lnTo>
                  <a:lnTo>
                    <a:pt x="1386827" y="1292124"/>
                  </a:lnTo>
                  <a:lnTo>
                    <a:pt x="1357059" y="1325464"/>
                  </a:lnTo>
                  <a:lnTo>
                    <a:pt x="1325464" y="1357059"/>
                  </a:lnTo>
                  <a:lnTo>
                    <a:pt x="1292124" y="1386827"/>
                  </a:lnTo>
                  <a:lnTo>
                    <a:pt x="1257122" y="1414686"/>
                  </a:lnTo>
                  <a:lnTo>
                    <a:pt x="1220540" y="1440553"/>
                  </a:lnTo>
                  <a:lnTo>
                    <a:pt x="1182459" y="1464347"/>
                  </a:lnTo>
                  <a:lnTo>
                    <a:pt x="1142962" y="1485985"/>
                  </a:lnTo>
                  <a:lnTo>
                    <a:pt x="1102132" y="1505386"/>
                  </a:lnTo>
                  <a:lnTo>
                    <a:pt x="1060050" y="1522466"/>
                  </a:lnTo>
                  <a:lnTo>
                    <a:pt x="1016798" y="1537144"/>
                  </a:lnTo>
                  <a:lnTo>
                    <a:pt x="972459" y="1549338"/>
                  </a:lnTo>
                  <a:lnTo>
                    <a:pt x="927115" y="1558965"/>
                  </a:lnTo>
                  <a:lnTo>
                    <a:pt x="880849" y="1565943"/>
                  </a:lnTo>
                  <a:lnTo>
                    <a:pt x="833741" y="1570191"/>
                  </a:lnTo>
                  <a:lnTo>
                    <a:pt x="785876" y="1571625"/>
                  </a:lnTo>
                  <a:lnTo>
                    <a:pt x="737996" y="1570191"/>
                  </a:lnTo>
                  <a:lnTo>
                    <a:pt x="690876" y="1565943"/>
                  </a:lnTo>
                  <a:lnTo>
                    <a:pt x="644598" y="1558965"/>
                  </a:lnTo>
                  <a:lnTo>
                    <a:pt x="599243" y="1549338"/>
                  </a:lnTo>
                  <a:lnTo>
                    <a:pt x="554895" y="1537144"/>
                  </a:lnTo>
                  <a:lnTo>
                    <a:pt x="511634" y="1522466"/>
                  </a:lnTo>
                  <a:lnTo>
                    <a:pt x="469544" y="1505386"/>
                  </a:lnTo>
                  <a:lnTo>
                    <a:pt x="428706" y="1485985"/>
                  </a:lnTo>
                  <a:lnTo>
                    <a:pt x="389203" y="1464347"/>
                  </a:lnTo>
                  <a:lnTo>
                    <a:pt x="351116" y="1440553"/>
                  </a:lnTo>
                  <a:lnTo>
                    <a:pt x="314528" y="1414686"/>
                  </a:lnTo>
                  <a:lnTo>
                    <a:pt x="279521" y="1386827"/>
                  </a:lnTo>
                  <a:lnTo>
                    <a:pt x="246178" y="1357059"/>
                  </a:lnTo>
                  <a:lnTo>
                    <a:pt x="214579" y="1325464"/>
                  </a:lnTo>
                  <a:lnTo>
                    <a:pt x="184808" y="1292124"/>
                  </a:lnTo>
                  <a:lnTo>
                    <a:pt x="156947" y="1257122"/>
                  </a:lnTo>
                  <a:lnTo>
                    <a:pt x="131077" y="1220540"/>
                  </a:lnTo>
                  <a:lnTo>
                    <a:pt x="107282" y="1182459"/>
                  </a:lnTo>
                  <a:lnTo>
                    <a:pt x="85642" y="1142962"/>
                  </a:lnTo>
                  <a:lnTo>
                    <a:pt x="66240" y="1102132"/>
                  </a:lnTo>
                  <a:lnTo>
                    <a:pt x="49159" y="1060050"/>
                  </a:lnTo>
                  <a:lnTo>
                    <a:pt x="34480" y="1016798"/>
                  </a:lnTo>
                  <a:lnTo>
                    <a:pt x="22286" y="972459"/>
                  </a:lnTo>
                  <a:lnTo>
                    <a:pt x="12659" y="927115"/>
                  </a:lnTo>
                  <a:lnTo>
                    <a:pt x="5681" y="880849"/>
                  </a:lnTo>
                  <a:lnTo>
                    <a:pt x="1434" y="833741"/>
                  </a:lnTo>
                  <a:lnTo>
                    <a:pt x="0" y="785876"/>
                  </a:lnTo>
                  <a:close/>
                </a:path>
              </a:pathLst>
            </a:custGeom>
            <a:ln w="25400">
              <a:solidFill>
                <a:srgbClr val="FFC000"/>
              </a:solidFill>
            </a:ln>
          </p:spPr>
          <p:txBody>
            <a:bodyPr wrap="square" lIns="0" tIns="0" rIns="0" bIns="0" rtlCol="0"/>
            <a:lstStyle/>
            <a:p>
              <a:endParaRPr dirty="0"/>
            </a:p>
          </p:txBody>
        </p:sp>
      </p:grpSp>
      <p:sp>
        <p:nvSpPr>
          <p:cNvPr id="60" name="object 15"/>
          <p:cNvSpPr txBox="1"/>
          <p:nvPr/>
        </p:nvSpPr>
        <p:spPr>
          <a:xfrm>
            <a:off x="6793952" y="2154336"/>
            <a:ext cx="1097280" cy="875240"/>
          </a:xfrm>
          <a:prstGeom prst="rect">
            <a:avLst/>
          </a:prstGeom>
        </p:spPr>
        <p:txBody>
          <a:bodyPr vert="horz" wrap="square" lIns="0" tIns="13335" rIns="0" bIns="0" rtlCol="0">
            <a:spAutoFit/>
          </a:bodyPr>
          <a:lstStyle/>
          <a:p>
            <a:pPr marL="12700" algn="ctr"/>
            <a:r>
              <a:rPr lang="en-US" sz="2800" b="1" dirty="0">
                <a:solidFill>
                  <a:srgbClr val="FFFFFF"/>
                </a:solidFill>
                <a:effectLst>
                  <a:outerShdw blurRad="38100" dist="38100" dir="2700000" algn="tl">
                    <a:srgbClr val="000000">
                      <a:alpha val="43137"/>
                    </a:srgbClr>
                  </a:outerShdw>
                </a:effectLst>
                <a:latin typeface="Hero" panose="00000500000000000000" pitchFamily="2" charset="0"/>
                <a:cs typeface="Verdana"/>
              </a:rPr>
              <a:t>28.70 </a:t>
            </a:r>
          </a:p>
          <a:p>
            <a:pPr marL="12700" algn="ctr"/>
            <a:r>
              <a:rPr sz="2800" b="1" dirty="0">
                <a:solidFill>
                  <a:srgbClr val="FFFFFF"/>
                </a:solidFill>
                <a:effectLst>
                  <a:outerShdw blurRad="38100" dist="38100" dir="2700000" algn="tl">
                    <a:srgbClr val="000000">
                      <a:alpha val="43137"/>
                    </a:srgbClr>
                  </a:outerShdw>
                </a:effectLst>
                <a:latin typeface="Hero" panose="00000500000000000000" pitchFamily="2" charset="0"/>
                <a:cs typeface="Verdana"/>
              </a:rPr>
              <a:t>kWh</a:t>
            </a:r>
            <a:endParaRPr sz="2800" b="1" dirty="0">
              <a:effectLst>
                <a:outerShdw blurRad="38100" dist="38100" dir="2700000" algn="tl">
                  <a:srgbClr val="000000">
                    <a:alpha val="43137"/>
                  </a:srgbClr>
                </a:outerShdw>
              </a:effectLst>
              <a:latin typeface="Hero" panose="00000500000000000000" pitchFamily="2" charset="0"/>
              <a:cs typeface="Verdana"/>
            </a:endParaRPr>
          </a:p>
        </p:txBody>
      </p:sp>
      <p:sp>
        <p:nvSpPr>
          <p:cNvPr id="61" name="object 12"/>
          <p:cNvSpPr txBox="1"/>
          <p:nvPr/>
        </p:nvSpPr>
        <p:spPr>
          <a:xfrm>
            <a:off x="8221742" y="2343894"/>
            <a:ext cx="1097762" cy="505908"/>
          </a:xfrm>
          <a:prstGeom prst="rect">
            <a:avLst/>
          </a:prstGeom>
        </p:spPr>
        <p:txBody>
          <a:bodyPr vert="horz" wrap="square" lIns="0" tIns="13335" rIns="0" bIns="0" rtlCol="0">
            <a:spAutoFit/>
          </a:bodyPr>
          <a:lstStyle/>
          <a:p>
            <a:pPr marL="12700">
              <a:spcBef>
                <a:spcPts val="105"/>
              </a:spcBef>
            </a:pPr>
            <a:r>
              <a:rPr lang="en-US" sz="3200" b="1" dirty="0">
                <a:solidFill>
                  <a:srgbClr val="FFFFFF"/>
                </a:solidFill>
                <a:effectLst>
                  <a:outerShdw blurRad="38100" dist="38100" dir="2700000" algn="tl">
                    <a:srgbClr val="000000">
                      <a:alpha val="43137"/>
                    </a:srgbClr>
                  </a:outerShdw>
                </a:effectLst>
                <a:latin typeface="Hero" panose="00000500000000000000" pitchFamily="2" charset="0"/>
                <a:cs typeface="Verdana"/>
              </a:rPr>
              <a:t>2025</a:t>
            </a:r>
            <a:endParaRPr sz="3200" b="1" dirty="0">
              <a:effectLst>
                <a:outerShdw blurRad="38100" dist="38100" dir="2700000" algn="tl">
                  <a:srgbClr val="000000">
                    <a:alpha val="43137"/>
                  </a:srgbClr>
                </a:outerShdw>
              </a:effectLst>
              <a:latin typeface="Hero" panose="00000500000000000000" pitchFamily="2" charset="0"/>
              <a:cs typeface="Verdana"/>
            </a:endParaRPr>
          </a:p>
        </p:txBody>
      </p:sp>
      <p:sp>
        <p:nvSpPr>
          <p:cNvPr id="62" name="object 15"/>
          <p:cNvSpPr txBox="1"/>
          <p:nvPr/>
        </p:nvSpPr>
        <p:spPr>
          <a:xfrm>
            <a:off x="9532297" y="2158607"/>
            <a:ext cx="1014789" cy="1059906"/>
          </a:xfrm>
          <a:prstGeom prst="rect">
            <a:avLst/>
          </a:prstGeom>
        </p:spPr>
        <p:txBody>
          <a:bodyPr vert="horz" wrap="square" lIns="0" tIns="13335" rIns="0" bIns="0" rtlCol="0">
            <a:spAutoFit/>
          </a:bodyPr>
          <a:lstStyle/>
          <a:p>
            <a:pPr marL="12700" algn="ctr"/>
            <a:r>
              <a:rPr lang="en-US" sz="1200" b="1" dirty="0">
                <a:solidFill>
                  <a:srgbClr val="FFFFFF"/>
                </a:solidFill>
                <a:effectLst>
                  <a:outerShdw blurRad="38100" dist="38100" dir="2700000" algn="tl">
                    <a:srgbClr val="000000">
                      <a:alpha val="43137"/>
                    </a:srgbClr>
                  </a:outerShdw>
                </a:effectLst>
                <a:latin typeface="Hero" panose="00000500000000000000" pitchFamily="2" charset="0"/>
                <a:cs typeface="Verdana"/>
              </a:rPr>
              <a:t>Until August</a:t>
            </a:r>
          </a:p>
          <a:p>
            <a:pPr marL="12700" algn="ctr"/>
            <a:r>
              <a:rPr lang="en-US" sz="2800" b="1" dirty="0">
                <a:solidFill>
                  <a:srgbClr val="FFFFFF"/>
                </a:solidFill>
                <a:effectLst>
                  <a:outerShdw blurRad="38100" dist="38100" dir="2700000" algn="tl">
                    <a:srgbClr val="000000">
                      <a:alpha val="43137"/>
                    </a:srgbClr>
                  </a:outerShdw>
                </a:effectLst>
                <a:latin typeface="Hero" panose="00000500000000000000" pitchFamily="2" charset="0"/>
                <a:cs typeface="Verdana"/>
              </a:rPr>
              <a:t>26.81</a:t>
            </a:r>
          </a:p>
          <a:p>
            <a:pPr marL="12700" algn="ctr"/>
            <a:r>
              <a:rPr sz="2800" b="1" dirty="0">
                <a:solidFill>
                  <a:srgbClr val="FFFFFF"/>
                </a:solidFill>
                <a:effectLst>
                  <a:outerShdw blurRad="38100" dist="38100" dir="2700000" algn="tl">
                    <a:srgbClr val="000000">
                      <a:alpha val="43137"/>
                    </a:srgbClr>
                  </a:outerShdw>
                </a:effectLst>
                <a:latin typeface="Hero" panose="00000500000000000000" pitchFamily="2" charset="0"/>
                <a:cs typeface="Verdana"/>
              </a:rPr>
              <a:t>kWh</a:t>
            </a:r>
            <a:endParaRPr sz="2800" b="1" dirty="0">
              <a:effectLst>
                <a:outerShdw blurRad="38100" dist="38100" dir="2700000" algn="tl">
                  <a:srgbClr val="000000">
                    <a:alpha val="43137"/>
                  </a:srgbClr>
                </a:outerShdw>
              </a:effectLst>
              <a:latin typeface="Hero" panose="00000500000000000000" pitchFamily="2" charset="0"/>
              <a:cs typeface="Verdana"/>
            </a:endParaRPr>
          </a:p>
        </p:txBody>
      </p:sp>
      <p:sp>
        <p:nvSpPr>
          <p:cNvPr id="64" name="TextBox 63"/>
          <p:cNvSpPr txBox="1"/>
          <p:nvPr/>
        </p:nvSpPr>
        <p:spPr>
          <a:xfrm>
            <a:off x="366397" y="4606478"/>
            <a:ext cx="4517697" cy="1972701"/>
          </a:xfrm>
          <a:prstGeom prst="rect">
            <a:avLst/>
          </a:prstGeom>
          <a:solidFill>
            <a:schemeClr val="bg1">
              <a:alpha val="80000"/>
            </a:schemeClr>
          </a:solidFill>
        </p:spPr>
        <p:txBody>
          <a:bodyPr wrap="square" rtlCol="0">
            <a:spAutoFit/>
          </a:bodyPr>
          <a:lstStyle/>
          <a:p>
            <a:pPr algn="just"/>
            <a:r>
              <a:rPr lang="en-GB" sz="2000" dirty="0">
                <a:latin typeface="Hero" panose="00000500000000000000" pitchFamily="2" charset="0"/>
                <a:ea typeface="Verdana" panose="020B0604030504040204" pitchFamily="34" charset="0"/>
              </a:rPr>
              <a:t>Overall Nissi Beach Resort has reduced its energy consumption by more than </a:t>
            </a:r>
            <a:r>
              <a:rPr lang="en-GB" sz="2000" dirty="0">
                <a:latin typeface="Hero" panose="00000500000000000000" pitchFamily="2" charset="0"/>
                <a:ea typeface="Verdana" panose="020B0604030504040204" pitchFamily="34" charset="0"/>
                <a:cs typeface="Times New Roman" panose="02020603050405020304" pitchFamily="18" charset="0"/>
              </a:rPr>
              <a:t>16%</a:t>
            </a:r>
            <a:r>
              <a:rPr lang="en-GB" sz="2000" dirty="0">
                <a:latin typeface="Hero" panose="00000500000000000000" pitchFamily="2" charset="0"/>
                <a:ea typeface="Verdana" panose="020B0604030504040204" pitchFamily="34" charset="0"/>
              </a:rPr>
              <a:t> since </a:t>
            </a:r>
            <a:r>
              <a:rPr lang="en-GB" sz="2000" dirty="0">
                <a:latin typeface="Hero" panose="00000500000000000000" pitchFamily="2" charset="0"/>
                <a:ea typeface="Verdana" panose="020B0604030504040204" pitchFamily="34" charset="0"/>
                <a:cs typeface="Times New Roman" panose="02020603050405020304" pitchFamily="18" charset="0"/>
              </a:rPr>
              <a:t>2004</a:t>
            </a:r>
            <a:r>
              <a:rPr lang="en-GB" sz="2000" dirty="0">
                <a:latin typeface="Hero" panose="00000500000000000000" pitchFamily="2" charset="0"/>
                <a:ea typeface="Verdana" panose="020B0604030504040204" pitchFamily="34" charset="0"/>
              </a:rPr>
              <a:t>, when it was first certified to ISO </a:t>
            </a:r>
            <a:r>
              <a:rPr lang="en-GB" sz="2000" dirty="0">
                <a:latin typeface="Hero" panose="00000500000000000000" pitchFamily="2" charset="0"/>
                <a:ea typeface="Verdana" panose="020B0604030504040204" pitchFamily="34" charset="0"/>
                <a:cs typeface="Times New Roman" panose="02020603050405020304" pitchFamily="18" charset="0"/>
              </a:rPr>
              <a:t>14001</a:t>
            </a:r>
            <a:r>
              <a:rPr lang="en-GB" sz="2000" dirty="0">
                <a:latin typeface="Hero" panose="00000500000000000000" pitchFamily="2" charset="0"/>
                <a:ea typeface="Verdana" panose="020B0604030504040204" pitchFamily="34" charset="0"/>
              </a:rPr>
              <a:t> in recognition of its sustainability initiatives.</a:t>
            </a:r>
          </a:p>
        </p:txBody>
      </p:sp>
    </p:spTree>
    <p:extLst>
      <p:ext uri="{BB962C8B-B14F-4D97-AF65-F5344CB8AC3E}">
        <p14:creationId xmlns:p14="http://schemas.microsoft.com/office/powerpoint/2010/main" val="991040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7" name="Rectangle 2066">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12'' TIPS TO SAVE WATER IN YOUR BUSINESS | Mind The Gap">
            <a:extLst>
              <a:ext uri="{FF2B5EF4-FFF2-40B4-BE49-F238E27FC236}">
                <a16:creationId xmlns:a16="http://schemas.microsoft.com/office/drawing/2014/main" id="{D8F7C107-378A-E359-DFC4-D0A2F46F9E3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61" r="10416"/>
          <a:stretch>
            <a:fillRect/>
          </a:stretch>
        </p:blipFill>
        <p:spPr bwMode="auto">
          <a:xfrm>
            <a:off x="2522358"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69" name="Rectangle 2068">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bject 3"/>
          <p:cNvSpPr txBox="1">
            <a:spLocks noGrp="1"/>
          </p:cNvSpPr>
          <p:nvPr>
            <p:ph type="title"/>
          </p:nvPr>
        </p:nvSpPr>
        <p:spPr>
          <a:xfrm>
            <a:off x="952228" y="743447"/>
            <a:ext cx="3973385" cy="3692028"/>
          </a:xfrm>
          <a:noFill/>
        </p:spPr>
        <p:txBody>
          <a:bodyPr vert="horz" lIns="91440" tIns="45720" rIns="91440" bIns="45720" rtlCol="0" anchor="b">
            <a:normAutofit/>
          </a:bodyPr>
          <a:lstStyle/>
          <a:p>
            <a:r>
              <a:rPr lang="en-US" sz="4000" b="1" dirty="0"/>
              <a:t>SAVING WATER</a:t>
            </a:r>
          </a:p>
        </p:txBody>
      </p:sp>
      <p:sp>
        <p:nvSpPr>
          <p:cNvPr id="4" name="object 4"/>
          <p:cNvSpPr txBox="1"/>
          <p:nvPr/>
        </p:nvSpPr>
        <p:spPr>
          <a:xfrm>
            <a:off x="952229" y="4629234"/>
            <a:ext cx="3973386" cy="1485319"/>
          </a:xfrm>
          <a:prstGeom prst="rect">
            <a:avLst/>
          </a:prstGeom>
          <a:noFill/>
        </p:spPr>
        <p:txBody>
          <a:bodyPr vert="horz" lIns="91440" tIns="45720" rIns="91440" bIns="45720" rtlCol="0">
            <a:normAutofit/>
          </a:bodyPr>
          <a:lstStyle/>
          <a:p>
            <a:pPr marR="5080" defTabSz="914400">
              <a:lnSpc>
                <a:spcPct val="90000"/>
              </a:lnSpc>
              <a:spcBef>
                <a:spcPts val="1000"/>
              </a:spcBef>
            </a:pPr>
            <a:r>
              <a:rPr lang="en-US" sz="2400" dirty="0">
                <a:latin typeface="+mj-lt"/>
              </a:rPr>
              <a:t>We believe in reasonable use of water, and we strive to reduce consumption and minimize waste</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TORMWATER STRAIGHT TALK: Water Conservation &gt; Robins Air Force Base &gt;  Article Display">
            <a:extLst>
              <a:ext uri="{FF2B5EF4-FFF2-40B4-BE49-F238E27FC236}">
                <a16:creationId xmlns:a16="http://schemas.microsoft.com/office/drawing/2014/main" id="{61DC545B-AF15-D2DD-DDC8-46EC7343DBE7}"/>
              </a:ext>
            </a:extLst>
          </p:cNvPr>
          <p:cNvPicPr>
            <a:picLocks noChangeAspect="1" noChangeArrowheads="1"/>
          </p:cNvPicPr>
          <p:nvPr/>
        </p:nvPicPr>
        <p:blipFill rotWithShape="1">
          <a:blip r:embed="rId2" cstate="print">
            <a:alphaModFix amt="37000"/>
            <a:extLst>
              <a:ext uri="{28A0092B-C50C-407E-A947-70E740481C1C}">
                <a14:useLocalDpi xmlns:a14="http://schemas.microsoft.com/office/drawing/2010/main" val="0"/>
              </a:ext>
            </a:extLst>
          </a:blip>
          <a:srcRect l="12479" t="20304" r="427" b="1110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object 3"/>
          <p:cNvSpPr txBox="1">
            <a:spLocks noGrp="1"/>
          </p:cNvSpPr>
          <p:nvPr>
            <p:ph type="title"/>
          </p:nvPr>
        </p:nvSpPr>
        <p:spPr>
          <a:xfrm>
            <a:off x="3038949" y="87363"/>
            <a:ext cx="6071246" cy="456663"/>
          </a:xfrm>
          <a:prstGeom prst="rect">
            <a:avLst/>
          </a:prstGeom>
        </p:spPr>
        <p:txBody>
          <a:bodyPr vert="horz" wrap="square" lIns="0" tIns="13335" rIns="0" bIns="0" rtlCol="0" anchor="t">
            <a:spAutoFit/>
          </a:bodyPr>
          <a:lstStyle/>
          <a:p>
            <a:pPr marL="12700">
              <a:spcBef>
                <a:spcPts val="105"/>
              </a:spcBef>
            </a:pPr>
            <a:r>
              <a:rPr lang="en-US" sz="3200" b="1" dirty="0">
                <a:effectLst>
                  <a:outerShdw blurRad="38100" dist="38100" dir="2700000" algn="tl">
                    <a:srgbClr val="000000">
                      <a:alpha val="43137"/>
                    </a:srgbClr>
                  </a:outerShdw>
                </a:effectLst>
                <a:latin typeface="Hero" panose="00000500000000000000" pitchFamily="2" charset="0"/>
                <a:cs typeface="Verdana"/>
              </a:rPr>
              <a:t>WATER (M3 PER GUEST NIGHT)</a:t>
            </a:r>
          </a:p>
        </p:txBody>
      </p:sp>
      <p:sp>
        <p:nvSpPr>
          <p:cNvPr id="9" name="object 9"/>
          <p:cNvSpPr/>
          <p:nvPr/>
        </p:nvSpPr>
        <p:spPr>
          <a:xfrm>
            <a:off x="1524000" y="1046154"/>
            <a:ext cx="944884" cy="1481461"/>
          </a:xfrm>
          <a:prstGeom prst="rect">
            <a:avLst/>
          </a:prstGeom>
          <a:blipFill>
            <a:blip r:embed="rId3" cstate="print"/>
            <a:srcRect/>
            <a:stretch>
              <a:fillRect l="-6093"/>
            </a:stretch>
          </a:blipFill>
          <a:effectLst>
            <a:outerShdw blurRad="50800" dist="38100" dir="2700000" algn="tl" rotWithShape="0">
              <a:prstClr val="black">
                <a:alpha val="40000"/>
              </a:prstClr>
            </a:outerShdw>
          </a:effectLst>
        </p:spPr>
        <p:txBody>
          <a:bodyPr wrap="square" lIns="0" tIns="0" rIns="0" bIns="0" rtlCol="0"/>
          <a:lstStyle/>
          <a:p>
            <a:endParaRPr dirty="0"/>
          </a:p>
        </p:txBody>
      </p:sp>
      <p:graphicFrame>
        <p:nvGraphicFramePr>
          <p:cNvPr id="84" name="Chart 83"/>
          <p:cNvGraphicFramePr>
            <a:graphicFrameLocks/>
          </p:cNvGraphicFramePr>
          <p:nvPr>
            <p:extLst>
              <p:ext uri="{D42A27DB-BD31-4B8C-83A1-F6EECF244321}">
                <p14:modId xmlns:p14="http://schemas.microsoft.com/office/powerpoint/2010/main" val="430327682"/>
              </p:ext>
            </p:extLst>
          </p:nvPr>
        </p:nvGraphicFramePr>
        <p:xfrm>
          <a:off x="50661" y="3639985"/>
          <a:ext cx="6023911" cy="2833773"/>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a:extLst>
              <a:ext uri="{FF2B5EF4-FFF2-40B4-BE49-F238E27FC236}">
                <a16:creationId xmlns:a16="http://schemas.microsoft.com/office/drawing/2014/main" id="{BA034800-5CA6-4475-7470-AD5AFC843837}"/>
              </a:ext>
            </a:extLst>
          </p:cNvPr>
          <p:cNvGrpSpPr/>
          <p:nvPr/>
        </p:nvGrpSpPr>
        <p:grpSpPr>
          <a:xfrm>
            <a:off x="2498297" y="1257378"/>
            <a:ext cx="1371600" cy="1371600"/>
            <a:chOff x="1571625" y="2464561"/>
            <a:chExt cx="1929130" cy="1786255"/>
          </a:xfrm>
        </p:grpSpPr>
        <p:sp>
          <p:nvSpPr>
            <p:cNvPr id="4" name="object 12">
              <a:extLst>
                <a:ext uri="{FF2B5EF4-FFF2-40B4-BE49-F238E27FC236}">
                  <a16:creationId xmlns:a16="http://schemas.microsoft.com/office/drawing/2014/main" id="{17C7B499-9945-AF01-FD21-DAE34796955A}"/>
                </a:ext>
              </a:extLst>
            </p:cNvPr>
            <p:cNvSpPr/>
            <p:nvPr/>
          </p:nvSpPr>
          <p:spPr>
            <a:xfrm>
              <a:off x="1683257" y="2911094"/>
              <a:ext cx="111760" cy="893444"/>
            </a:xfrm>
            <a:custGeom>
              <a:avLst/>
              <a:gdLst/>
              <a:ahLst/>
              <a:cxnLst/>
              <a:rect l="l" t="t" r="r" b="b"/>
              <a:pathLst>
                <a:path w="111760" h="893445">
                  <a:moveTo>
                    <a:pt x="0" y="0"/>
                  </a:moveTo>
                  <a:lnTo>
                    <a:pt x="111633" y="0"/>
                  </a:lnTo>
                  <a:lnTo>
                    <a:pt x="111633"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6" name="Group 5">
              <a:extLst>
                <a:ext uri="{FF2B5EF4-FFF2-40B4-BE49-F238E27FC236}">
                  <a16:creationId xmlns:a16="http://schemas.microsoft.com/office/drawing/2014/main" id="{8FA7F3C8-0A6C-4F98-0CCD-4EF87DF36955}"/>
                </a:ext>
              </a:extLst>
            </p:cNvPr>
            <p:cNvGrpSpPr/>
            <p:nvPr/>
          </p:nvGrpSpPr>
          <p:grpSpPr>
            <a:xfrm>
              <a:off x="1571625" y="2464561"/>
              <a:ext cx="1929130" cy="1786255"/>
              <a:chOff x="1571625" y="2464561"/>
              <a:chExt cx="1929130" cy="1786255"/>
            </a:xfrm>
          </p:grpSpPr>
          <p:sp>
            <p:nvSpPr>
              <p:cNvPr id="7" name="object 11">
                <a:extLst>
                  <a:ext uri="{FF2B5EF4-FFF2-40B4-BE49-F238E27FC236}">
                    <a16:creationId xmlns:a16="http://schemas.microsoft.com/office/drawing/2014/main" id="{E36F98D2-D806-64E7-642F-DD2EAD51F423}"/>
                  </a:ext>
                </a:extLst>
              </p:cNvPr>
              <p:cNvSpPr/>
              <p:nvPr/>
            </p:nvSpPr>
            <p:spPr>
              <a:xfrm>
                <a:off x="1571625" y="2911094"/>
                <a:ext cx="55880" cy="893444"/>
              </a:xfrm>
              <a:custGeom>
                <a:avLst/>
                <a:gdLst/>
                <a:ahLst/>
                <a:cxnLst/>
                <a:rect l="l" t="t" r="r" b="b"/>
                <a:pathLst>
                  <a:path w="55880" h="893445">
                    <a:moveTo>
                      <a:pt x="0" y="0"/>
                    </a:moveTo>
                    <a:lnTo>
                      <a:pt x="55752" y="0"/>
                    </a:lnTo>
                    <a:lnTo>
                      <a:pt x="55752"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8" name="Group 7">
                <a:extLst>
                  <a:ext uri="{FF2B5EF4-FFF2-40B4-BE49-F238E27FC236}">
                    <a16:creationId xmlns:a16="http://schemas.microsoft.com/office/drawing/2014/main" id="{587157BA-DF06-1D01-75FB-5F75FF471C96}"/>
                  </a:ext>
                </a:extLst>
              </p:cNvPr>
              <p:cNvGrpSpPr/>
              <p:nvPr/>
            </p:nvGrpSpPr>
            <p:grpSpPr>
              <a:xfrm>
                <a:off x="1571625" y="2464561"/>
                <a:ext cx="1929130" cy="1786255"/>
                <a:chOff x="1571625" y="2464561"/>
                <a:chExt cx="1929130" cy="1786255"/>
              </a:xfrm>
            </p:grpSpPr>
            <p:sp>
              <p:nvSpPr>
                <p:cNvPr id="17" name="object 10">
                  <a:extLst>
                    <a:ext uri="{FF2B5EF4-FFF2-40B4-BE49-F238E27FC236}">
                      <a16:creationId xmlns:a16="http://schemas.microsoft.com/office/drawing/2014/main" id="{ACE069AD-CD53-CB65-8047-2105C8FCD92D}"/>
                    </a:ext>
                  </a:extLst>
                </p:cNvPr>
                <p:cNvSpPr/>
                <p:nvPr/>
              </p:nvSpPr>
              <p:spPr>
                <a:xfrm>
                  <a:off x="1571625" y="2464561"/>
                  <a:ext cx="1929130" cy="1786255"/>
                </a:xfrm>
                <a:custGeom>
                  <a:avLst/>
                  <a:gdLst/>
                  <a:ahLst/>
                  <a:cxnLst/>
                  <a:rect l="l" t="t" r="r" b="b"/>
                  <a:pathLst>
                    <a:path w="1929129" h="1786254">
                      <a:moveTo>
                        <a:pt x="55752" y="446532"/>
                      </a:moveTo>
                      <a:lnTo>
                        <a:pt x="0" y="446532"/>
                      </a:lnTo>
                      <a:lnTo>
                        <a:pt x="0" y="1339469"/>
                      </a:lnTo>
                      <a:lnTo>
                        <a:pt x="55752" y="1339469"/>
                      </a:lnTo>
                      <a:lnTo>
                        <a:pt x="55752" y="446532"/>
                      </a:lnTo>
                      <a:close/>
                    </a:path>
                    <a:path w="1929129" h="1786254">
                      <a:moveTo>
                        <a:pt x="223266" y="446532"/>
                      </a:moveTo>
                      <a:lnTo>
                        <a:pt x="111632" y="446532"/>
                      </a:lnTo>
                      <a:lnTo>
                        <a:pt x="111632" y="1339469"/>
                      </a:lnTo>
                      <a:lnTo>
                        <a:pt x="223266" y="1339469"/>
                      </a:lnTo>
                      <a:lnTo>
                        <a:pt x="223266" y="446532"/>
                      </a:lnTo>
                      <a:close/>
                    </a:path>
                    <a:path w="1929129" h="1786254">
                      <a:moveTo>
                        <a:pt x="1035812" y="0"/>
                      </a:moveTo>
                      <a:lnTo>
                        <a:pt x="1035812" y="446532"/>
                      </a:lnTo>
                      <a:lnTo>
                        <a:pt x="279019" y="446532"/>
                      </a:lnTo>
                      <a:lnTo>
                        <a:pt x="279019" y="1339469"/>
                      </a:lnTo>
                      <a:lnTo>
                        <a:pt x="1035812" y="1339469"/>
                      </a:lnTo>
                      <a:lnTo>
                        <a:pt x="1035812" y="1786001"/>
                      </a:lnTo>
                      <a:lnTo>
                        <a:pt x="1928749" y="893063"/>
                      </a:lnTo>
                      <a:lnTo>
                        <a:pt x="1035812" y="0"/>
                      </a:lnTo>
                      <a:close/>
                    </a:path>
                  </a:pathLst>
                </a:custGeom>
                <a:solidFill>
                  <a:srgbClr val="4F81BC"/>
                </a:solidFill>
              </p:spPr>
              <p:txBody>
                <a:bodyPr wrap="square" lIns="0" tIns="0" rIns="0" bIns="0" rtlCol="0"/>
                <a:lstStyle/>
                <a:p>
                  <a:endParaRPr/>
                </a:p>
              </p:txBody>
            </p:sp>
            <p:sp>
              <p:nvSpPr>
                <p:cNvPr id="18" name="object 13">
                  <a:extLst>
                    <a:ext uri="{FF2B5EF4-FFF2-40B4-BE49-F238E27FC236}">
                      <a16:creationId xmlns:a16="http://schemas.microsoft.com/office/drawing/2014/main" id="{6A7A49FE-C898-3F33-BC45-CCF918AC1C73}"/>
                    </a:ext>
                  </a:extLst>
                </p:cNvPr>
                <p:cNvSpPr/>
                <p:nvPr/>
              </p:nvSpPr>
              <p:spPr>
                <a:xfrm>
                  <a:off x="1850644" y="2464561"/>
                  <a:ext cx="1649730" cy="1786255"/>
                </a:xfrm>
                <a:custGeom>
                  <a:avLst/>
                  <a:gdLst/>
                  <a:ahLst/>
                  <a:cxnLst/>
                  <a:rect l="l" t="t" r="r" b="b"/>
                  <a:pathLst>
                    <a:path w="1649729" h="1786254">
                      <a:moveTo>
                        <a:pt x="0" y="446532"/>
                      </a:moveTo>
                      <a:lnTo>
                        <a:pt x="756793" y="446532"/>
                      </a:lnTo>
                      <a:lnTo>
                        <a:pt x="756793" y="0"/>
                      </a:lnTo>
                      <a:lnTo>
                        <a:pt x="1649730" y="893063"/>
                      </a:lnTo>
                      <a:lnTo>
                        <a:pt x="756793" y="1786001"/>
                      </a:lnTo>
                      <a:lnTo>
                        <a:pt x="756793" y="1339469"/>
                      </a:lnTo>
                      <a:lnTo>
                        <a:pt x="0" y="1339469"/>
                      </a:lnTo>
                      <a:lnTo>
                        <a:pt x="0" y="446532"/>
                      </a:lnTo>
                      <a:close/>
                    </a:path>
                  </a:pathLst>
                </a:custGeom>
                <a:ln w="25400">
                  <a:solidFill>
                    <a:srgbClr val="385D89"/>
                  </a:solidFill>
                </a:ln>
              </p:spPr>
              <p:txBody>
                <a:bodyPr wrap="square" lIns="0" tIns="0" rIns="0" bIns="0" rtlCol="0"/>
                <a:lstStyle/>
                <a:p>
                  <a:endParaRPr/>
                </a:p>
              </p:txBody>
            </p:sp>
          </p:grpSp>
        </p:grpSp>
      </p:grpSp>
      <p:sp>
        <p:nvSpPr>
          <p:cNvPr id="19" name="object 14">
            <a:extLst>
              <a:ext uri="{FF2B5EF4-FFF2-40B4-BE49-F238E27FC236}">
                <a16:creationId xmlns:a16="http://schemas.microsoft.com/office/drawing/2014/main" id="{418FA36F-9E78-C656-9ADF-C4313C26B949}"/>
              </a:ext>
            </a:extLst>
          </p:cNvPr>
          <p:cNvSpPr txBox="1"/>
          <p:nvPr/>
        </p:nvSpPr>
        <p:spPr>
          <a:xfrm>
            <a:off x="2739940" y="1680127"/>
            <a:ext cx="927735" cy="513715"/>
          </a:xfrm>
          <a:prstGeom prst="rect">
            <a:avLst/>
          </a:prstGeom>
        </p:spPr>
        <p:txBody>
          <a:bodyPr vert="horz" wrap="square" lIns="0" tIns="13335" rIns="0" bIns="0" rtlCol="0">
            <a:spAutoFit/>
          </a:bodyPr>
          <a:lstStyle/>
          <a:p>
            <a:pPr marL="12700">
              <a:spcBef>
                <a:spcPts val="105"/>
              </a:spcBef>
            </a:pPr>
            <a:r>
              <a:rPr lang="en-GB" sz="3200" spc="-260">
                <a:solidFill>
                  <a:srgbClr val="FFFFFF"/>
                </a:solidFill>
                <a:latin typeface="Verdana"/>
                <a:cs typeface="Verdana"/>
              </a:rPr>
              <a:t>2023</a:t>
            </a:r>
            <a:endParaRPr sz="3200" dirty="0">
              <a:latin typeface="Verdana"/>
              <a:cs typeface="Verdana"/>
            </a:endParaRPr>
          </a:p>
        </p:txBody>
      </p:sp>
      <p:grpSp>
        <p:nvGrpSpPr>
          <p:cNvPr id="33" name="Group 32">
            <a:extLst>
              <a:ext uri="{FF2B5EF4-FFF2-40B4-BE49-F238E27FC236}">
                <a16:creationId xmlns:a16="http://schemas.microsoft.com/office/drawing/2014/main" id="{A67E2D68-D119-9D79-7212-335CCD8317CE}"/>
              </a:ext>
            </a:extLst>
          </p:cNvPr>
          <p:cNvGrpSpPr/>
          <p:nvPr/>
        </p:nvGrpSpPr>
        <p:grpSpPr>
          <a:xfrm>
            <a:off x="3993582" y="1386361"/>
            <a:ext cx="1188720" cy="1188720"/>
            <a:chOff x="3643248" y="2571750"/>
            <a:chExt cx="1572260" cy="1571625"/>
          </a:xfrm>
        </p:grpSpPr>
        <p:sp>
          <p:nvSpPr>
            <p:cNvPr id="34" name="object 15">
              <a:extLst>
                <a:ext uri="{FF2B5EF4-FFF2-40B4-BE49-F238E27FC236}">
                  <a16:creationId xmlns:a16="http://schemas.microsoft.com/office/drawing/2014/main" id="{68EFCF68-78E6-8294-8DD5-DDB2ED7129B4}"/>
                </a:ext>
              </a:extLst>
            </p:cNvPr>
            <p:cNvSpPr/>
            <p:nvPr/>
          </p:nvSpPr>
          <p:spPr>
            <a:xfrm>
              <a:off x="3643248" y="2571750"/>
              <a:ext cx="1572260" cy="1571625"/>
            </a:xfrm>
            <a:custGeom>
              <a:avLst/>
              <a:gdLst/>
              <a:ahLst/>
              <a:cxnLst/>
              <a:rect l="l" t="t" r="r" b="b"/>
              <a:pathLst>
                <a:path w="1572260" h="1571625">
                  <a:moveTo>
                    <a:pt x="785876" y="0"/>
                  </a:moveTo>
                  <a:lnTo>
                    <a:pt x="738009" y="1434"/>
                  </a:lnTo>
                  <a:lnTo>
                    <a:pt x="690900" y="5681"/>
                  </a:lnTo>
                  <a:lnTo>
                    <a:pt x="644631" y="12659"/>
                  </a:lnTo>
                  <a:lnTo>
                    <a:pt x="599284" y="22286"/>
                  </a:lnTo>
                  <a:lnTo>
                    <a:pt x="554942" y="34480"/>
                  </a:lnTo>
                  <a:lnTo>
                    <a:pt x="511685" y="49159"/>
                  </a:lnTo>
                  <a:lnTo>
                    <a:pt x="469598" y="66240"/>
                  </a:lnTo>
                  <a:lnTo>
                    <a:pt x="428762" y="85642"/>
                  </a:lnTo>
                  <a:lnTo>
                    <a:pt x="389259" y="107282"/>
                  </a:lnTo>
                  <a:lnTo>
                    <a:pt x="351172" y="131077"/>
                  </a:lnTo>
                  <a:lnTo>
                    <a:pt x="314583" y="156947"/>
                  </a:lnTo>
                  <a:lnTo>
                    <a:pt x="279574" y="184808"/>
                  </a:lnTo>
                  <a:lnTo>
                    <a:pt x="246227" y="214579"/>
                  </a:lnTo>
                  <a:lnTo>
                    <a:pt x="214625" y="246178"/>
                  </a:lnTo>
                  <a:lnTo>
                    <a:pt x="184850" y="279521"/>
                  </a:lnTo>
                  <a:lnTo>
                    <a:pt x="156984" y="314528"/>
                  </a:lnTo>
                  <a:lnTo>
                    <a:pt x="131110" y="351116"/>
                  </a:lnTo>
                  <a:lnTo>
                    <a:pt x="107310" y="389203"/>
                  </a:lnTo>
                  <a:lnTo>
                    <a:pt x="85665" y="428706"/>
                  </a:lnTo>
                  <a:lnTo>
                    <a:pt x="66259" y="469544"/>
                  </a:lnTo>
                  <a:lnTo>
                    <a:pt x="49174" y="511634"/>
                  </a:lnTo>
                  <a:lnTo>
                    <a:pt x="34491" y="554895"/>
                  </a:lnTo>
                  <a:lnTo>
                    <a:pt x="22293" y="599243"/>
                  </a:lnTo>
                  <a:lnTo>
                    <a:pt x="12663" y="644598"/>
                  </a:lnTo>
                  <a:lnTo>
                    <a:pt x="5683" y="690876"/>
                  </a:lnTo>
                  <a:lnTo>
                    <a:pt x="1434" y="737996"/>
                  </a:lnTo>
                  <a:lnTo>
                    <a:pt x="0" y="785876"/>
                  </a:lnTo>
                  <a:lnTo>
                    <a:pt x="1434" y="833741"/>
                  </a:lnTo>
                  <a:lnTo>
                    <a:pt x="5683" y="880849"/>
                  </a:lnTo>
                  <a:lnTo>
                    <a:pt x="12663" y="927115"/>
                  </a:lnTo>
                  <a:lnTo>
                    <a:pt x="22293" y="972459"/>
                  </a:lnTo>
                  <a:lnTo>
                    <a:pt x="34491" y="1016798"/>
                  </a:lnTo>
                  <a:lnTo>
                    <a:pt x="49174" y="1060050"/>
                  </a:lnTo>
                  <a:lnTo>
                    <a:pt x="66259" y="1102132"/>
                  </a:lnTo>
                  <a:lnTo>
                    <a:pt x="85665" y="1142962"/>
                  </a:lnTo>
                  <a:lnTo>
                    <a:pt x="107310" y="1182459"/>
                  </a:lnTo>
                  <a:lnTo>
                    <a:pt x="131110" y="1220540"/>
                  </a:lnTo>
                  <a:lnTo>
                    <a:pt x="156984" y="1257122"/>
                  </a:lnTo>
                  <a:lnTo>
                    <a:pt x="184850" y="1292124"/>
                  </a:lnTo>
                  <a:lnTo>
                    <a:pt x="214625" y="1325464"/>
                  </a:lnTo>
                  <a:lnTo>
                    <a:pt x="246227" y="1357059"/>
                  </a:lnTo>
                  <a:lnTo>
                    <a:pt x="279574" y="1386827"/>
                  </a:lnTo>
                  <a:lnTo>
                    <a:pt x="314583" y="1414686"/>
                  </a:lnTo>
                  <a:lnTo>
                    <a:pt x="351172" y="1440553"/>
                  </a:lnTo>
                  <a:lnTo>
                    <a:pt x="389259" y="1464347"/>
                  </a:lnTo>
                  <a:lnTo>
                    <a:pt x="428762" y="1485985"/>
                  </a:lnTo>
                  <a:lnTo>
                    <a:pt x="469598" y="1505386"/>
                  </a:lnTo>
                  <a:lnTo>
                    <a:pt x="511685" y="1522466"/>
                  </a:lnTo>
                  <a:lnTo>
                    <a:pt x="554942" y="1537144"/>
                  </a:lnTo>
                  <a:lnTo>
                    <a:pt x="599284" y="1549338"/>
                  </a:lnTo>
                  <a:lnTo>
                    <a:pt x="644631" y="1558965"/>
                  </a:lnTo>
                  <a:lnTo>
                    <a:pt x="690900" y="1565943"/>
                  </a:lnTo>
                  <a:lnTo>
                    <a:pt x="738009" y="1570191"/>
                  </a:lnTo>
                  <a:lnTo>
                    <a:pt x="785876" y="1571625"/>
                  </a:lnTo>
                  <a:lnTo>
                    <a:pt x="833742" y="1570191"/>
                  </a:lnTo>
                  <a:lnTo>
                    <a:pt x="880851" y="1565943"/>
                  </a:lnTo>
                  <a:lnTo>
                    <a:pt x="927120" y="1558965"/>
                  </a:lnTo>
                  <a:lnTo>
                    <a:pt x="972467" y="1549338"/>
                  </a:lnTo>
                  <a:lnTo>
                    <a:pt x="1016809" y="1537144"/>
                  </a:lnTo>
                  <a:lnTo>
                    <a:pt x="1060066" y="1522466"/>
                  </a:lnTo>
                  <a:lnTo>
                    <a:pt x="1102153" y="1505386"/>
                  </a:lnTo>
                  <a:lnTo>
                    <a:pt x="1142989" y="1485985"/>
                  </a:lnTo>
                  <a:lnTo>
                    <a:pt x="1182492" y="1464347"/>
                  </a:lnTo>
                  <a:lnTo>
                    <a:pt x="1220579" y="1440553"/>
                  </a:lnTo>
                  <a:lnTo>
                    <a:pt x="1257168" y="1414686"/>
                  </a:lnTo>
                  <a:lnTo>
                    <a:pt x="1292177" y="1386827"/>
                  </a:lnTo>
                  <a:lnTo>
                    <a:pt x="1325524" y="1357059"/>
                  </a:lnTo>
                  <a:lnTo>
                    <a:pt x="1357126" y="1325464"/>
                  </a:lnTo>
                  <a:lnTo>
                    <a:pt x="1386901" y="1292124"/>
                  </a:lnTo>
                  <a:lnTo>
                    <a:pt x="1414767" y="1257122"/>
                  </a:lnTo>
                  <a:lnTo>
                    <a:pt x="1440641" y="1220540"/>
                  </a:lnTo>
                  <a:lnTo>
                    <a:pt x="1464441" y="1182459"/>
                  </a:lnTo>
                  <a:lnTo>
                    <a:pt x="1486086" y="1142962"/>
                  </a:lnTo>
                  <a:lnTo>
                    <a:pt x="1505492" y="1102132"/>
                  </a:lnTo>
                  <a:lnTo>
                    <a:pt x="1522577" y="1060050"/>
                  </a:lnTo>
                  <a:lnTo>
                    <a:pt x="1537260" y="1016798"/>
                  </a:lnTo>
                  <a:lnTo>
                    <a:pt x="1549458" y="972459"/>
                  </a:lnTo>
                  <a:lnTo>
                    <a:pt x="1559088" y="927115"/>
                  </a:lnTo>
                  <a:lnTo>
                    <a:pt x="1566068" y="880849"/>
                  </a:lnTo>
                  <a:lnTo>
                    <a:pt x="1570317" y="833741"/>
                  </a:lnTo>
                  <a:lnTo>
                    <a:pt x="1571752" y="785876"/>
                  </a:lnTo>
                  <a:lnTo>
                    <a:pt x="1570317" y="737996"/>
                  </a:lnTo>
                  <a:lnTo>
                    <a:pt x="1566068" y="690876"/>
                  </a:lnTo>
                  <a:lnTo>
                    <a:pt x="1559088" y="644598"/>
                  </a:lnTo>
                  <a:lnTo>
                    <a:pt x="1549458" y="599243"/>
                  </a:lnTo>
                  <a:lnTo>
                    <a:pt x="1537260" y="554895"/>
                  </a:lnTo>
                  <a:lnTo>
                    <a:pt x="1522577" y="511634"/>
                  </a:lnTo>
                  <a:lnTo>
                    <a:pt x="1505492" y="469544"/>
                  </a:lnTo>
                  <a:lnTo>
                    <a:pt x="1486086" y="428706"/>
                  </a:lnTo>
                  <a:lnTo>
                    <a:pt x="1464441" y="389203"/>
                  </a:lnTo>
                  <a:lnTo>
                    <a:pt x="1440641" y="351116"/>
                  </a:lnTo>
                  <a:lnTo>
                    <a:pt x="1414767" y="314528"/>
                  </a:lnTo>
                  <a:lnTo>
                    <a:pt x="1386901" y="279521"/>
                  </a:lnTo>
                  <a:lnTo>
                    <a:pt x="1357126" y="246178"/>
                  </a:lnTo>
                  <a:lnTo>
                    <a:pt x="1325524" y="214579"/>
                  </a:lnTo>
                  <a:lnTo>
                    <a:pt x="1292177" y="184808"/>
                  </a:lnTo>
                  <a:lnTo>
                    <a:pt x="1257168" y="156947"/>
                  </a:lnTo>
                  <a:lnTo>
                    <a:pt x="1220579" y="131077"/>
                  </a:lnTo>
                  <a:lnTo>
                    <a:pt x="1182492" y="107282"/>
                  </a:lnTo>
                  <a:lnTo>
                    <a:pt x="1142989" y="85642"/>
                  </a:lnTo>
                  <a:lnTo>
                    <a:pt x="1102153" y="66240"/>
                  </a:lnTo>
                  <a:lnTo>
                    <a:pt x="1060066" y="49159"/>
                  </a:lnTo>
                  <a:lnTo>
                    <a:pt x="1016809" y="34480"/>
                  </a:lnTo>
                  <a:lnTo>
                    <a:pt x="972467" y="22286"/>
                  </a:lnTo>
                  <a:lnTo>
                    <a:pt x="927120" y="12659"/>
                  </a:lnTo>
                  <a:lnTo>
                    <a:pt x="880851" y="5681"/>
                  </a:lnTo>
                  <a:lnTo>
                    <a:pt x="833742" y="1434"/>
                  </a:lnTo>
                  <a:lnTo>
                    <a:pt x="785876" y="0"/>
                  </a:lnTo>
                  <a:close/>
                </a:path>
              </a:pathLst>
            </a:custGeom>
            <a:solidFill>
              <a:srgbClr val="FFC000"/>
            </a:solidFill>
          </p:spPr>
          <p:txBody>
            <a:bodyPr wrap="square" lIns="0" tIns="0" rIns="0" bIns="0" rtlCol="0"/>
            <a:lstStyle/>
            <a:p>
              <a:endParaRPr/>
            </a:p>
          </p:txBody>
        </p:sp>
        <p:sp>
          <p:nvSpPr>
            <p:cNvPr id="35" name="object 16">
              <a:extLst>
                <a:ext uri="{FF2B5EF4-FFF2-40B4-BE49-F238E27FC236}">
                  <a16:creationId xmlns:a16="http://schemas.microsoft.com/office/drawing/2014/main" id="{EBD9C67F-01BB-FFBD-E877-579C21174177}"/>
                </a:ext>
              </a:extLst>
            </p:cNvPr>
            <p:cNvSpPr/>
            <p:nvPr/>
          </p:nvSpPr>
          <p:spPr>
            <a:xfrm>
              <a:off x="3643248" y="2571750"/>
              <a:ext cx="1572260" cy="1571625"/>
            </a:xfrm>
            <a:custGeom>
              <a:avLst/>
              <a:gdLst/>
              <a:ahLst/>
              <a:cxnLst/>
              <a:rect l="l" t="t" r="r" b="b"/>
              <a:pathLst>
                <a:path w="1572260" h="1571625">
                  <a:moveTo>
                    <a:pt x="0" y="785876"/>
                  </a:moveTo>
                  <a:lnTo>
                    <a:pt x="1434" y="737996"/>
                  </a:lnTo>
                  <a:lnTo>
                    <a:pt x="5683" y="690876"/>
                  </a:lnTo>
                  <a:lnTo>
                    <a:pt x="12663" y="644598"/>
                  </a:lnTo>
                  <a:lnTo>
                    <a:pt x="22293" y="599243"/>
                  </a:lnTo>
                  <a:lnTo>
                    <a:pt x="34491" y="554895"/>
                  </a:lnTo>
                  <a:lnTo>
                    <a:pt x="49174" y="511634"/>
                  </a:lnTo>
                  <a:lnTo>
                    <a:pt x="66259" y="469544"/>
                  </a:lnTo>
                  <a:lnTo>
                    <a:pt x="85665" y="428706"/>
                  </a:lnTo>
                  <a:lnTo>
                    <a:pt x="107310" y="389203"/>
                  </a:lnTo>
                  <a:lnTo>
                    <a:pt x="131110" y="351116"/>
                  </a:lnTo>
                  <a:lnTo>
                    <a:pt x="156984" y="314528"/>
                  </a:lnTo>
                  <a:lnTo>
                    <a:pt x="184850" y="279521"/>
                  </a:lnTo>
                  <a:lnTo>
                    <a:pt x="214625" y="246178"/>
                  </a:lnTo>
                  <a:lnTo>
                    <a:pt x="246227" y="214579"/>
                  </a:lnTo>
                  <a:lnTo>
                    <a:pt x="279574" y="184808"/>
                  </a:lnTo>
                  <a:lnTo>
                    <a:pt x="314583" y="156947"/>
                  </a:lnTo>
                  <a:lnTo>
                    <a:pt x="351172" y="131077"/>
                  </a:lnTo>
                  <a:lnTo>
                    <a:pt x="389259" y="107282"/>
                  </a:lnTo>
                  <a:lnTo>
                    <a:pt x="428762" y="85642"/>
                  </a:lnTo>
                  <a:lnTo>
                    <a:pt x="469598" y="66240"/>
                  </a:lnTo>
                  <a:lnTo>
                    <a:pt x="511685" y="49159"/>
                  </a:lnTo>
                  <a:lnTo>
                    <a:pt x="554942" y="34480"/>
                  </a:lnTo>
                  <a:lnTo>
                    <a:pt x="599284" y="22286"/>
                  </a:lnTo>
                  <a:lnTo>
                    <a:pt x="644631" y="12659"/>
                  </a:lnTo>
                  <a:lnTo>
                    <a:pt x="690900" y="5681"/>
                  </a:lnTo>
                  <a:lnTo>
                    <a:pt x="738009" y="1434"/>
                  </a:lnTo>
                  <a:lnTo>
                    <a:pt x="785876" y="0"/>
                  </a:lnTo>
                  <a:lnTo>
                    <a:pt x="833742" y="1434"/>
                  </a:lnTo>
                  <a:lnTo>
                    <a:pt x="880851" y="5681"/>
                  </a:lnTo>
                  <a:lnTo>
                    <a:pt x="927120" y="12659"/>
                  </a:lnTo>
                  <a:lnTo>
                    <a:pt x="972467" y="22286"/>
                  </a:lnTo>
                  <a:lnTo>
                    <a:pt x="1016809" y="34480"/>
                  </a:lnTo>
                  <a:lnTo>
                    <a:pt x="1060066" y="49159"/>
                  </a:lnTo>
                  <a:lnTo>
                    <a:pt x="1102153" y="66240"/>
                  </a:lnTo>
                  <a:lnTo>
                    <a:pt x="1142989" y="85642"/>
                  </a:lnTo>
                  <a:lnTo>
                    <a:pt x="1182492" y="107282"/>
                  </a:lnTo>
                  <a:lnTo>
                    <a:pt x="1220579" y="131077"/>
                  </a:lnTo>
                  <a:lnTo>
                    <a:pt x="1257168" y="156947"/>
                  </a:lnTo>
                  <a:lnTo>
                    <a:pt x="1292177" y="184808"/>
                  </a:lnTo>
                  <a:lnTo>
                    <a:pt x="1325524" y="214579"/>
                  </a:lnTo>
                  <a:lnTo>
                    <a:pt x="1357126" y="246178"/>
                  </a:lnTo>
                  <a:lnTo>
                    <a:pt x="1386901" y="279521"/>
                  </a:lnTo>
                  <a:lnTo>
                    <a:pt x="1414767" y="314528"/>
                  </a:lnTo>
                  <a:lnTo>
                    <a:pt x="1440641" y="351116"/>
                  </a:lnTo>
                  <a:lnTo>
                    <a:pt x="1464441" y="389203"/>
                  </a:lnTo>
                  <a:lnTo>
                    <a:pt x="1486086" y="428706"/>
                  </a:lnTo>
                  <a:lnTo>
                    <a:pt x="1505492" y="469544"/>
                  </a:lnTo>
                  <a:lnTo>
                    <a:pt x="1522577" y="511634"/>
                  </a:lnTo>
                  <a:lnTo>
                    <a:pt x="1537260" y="554895"/>
                  </a:lnTo>
                  <a:lnTo>
                    <a:pt x="1549458" y="599243"/>
                  </a:lnTo>
                  <a:lnTo>
                    <a:pt x="1559088" y="644598"/>
                  </a:lnTo>
                  <a:lnTo>
                    <a:pt x="1566068" y="690876"/>
                  </a:lnTo>
                  <a:lnTo>
                    <a:pt x="1570317" y="737996"/>
                  </a:lnTo>
                  <a:lnTo>
                    <a:pt x="1571752" y="785876"/>
                  </a:lnTo>
                  <a:lnTo>
                    <a:pt x="1570317" y="833741"/>
                  </a:lnTo>
                  <a:lnTo>
                    <a:pt x="1566068" y="880849"/>
                  </a:lnTo>
                  <a:lnTo>
                    <a:pt x="1559088" y="927115"/>
                  </a:lnTo>
                  <a:lnTo>
                    <a:pt x="1549458" y="972459"/>
                  </a:lnTo>
                  <a:lnTo>
                    <a:pt x="1537260" y="1016798"/>
                  </a:lnTo>
                  <a:lnTo>
                    <a:pt x="1522577" y="1060050"/>
                  </a:lnTo>
                  <a:lnTo>
                    <a:pt x="1505492" y="1102132"/>
                  </a:lnTo>
                  <a:lnTo>
                    <a:pt x="1486086" y="1142962"/>
                  </a:lnTo>
                  <a:lnTo>
                    <a:pt x="1464441" y="1182459"/>
                  </a:lnTo>
                  <a:lnTo>
                    <a:pt x="1440641" y="1220540"/>
                  </a:lnTo>
                  <a:lnTo>
                    <a:pt x="1414767" y="1257122"/>
                  </a:lnTo>
                  <a:lnTo>
                    <a:pt x="1386901" y="1292124"/>
                  </a:lnTo>
                  <a:lnTo>
                    <a:pt x="1357126" y="1325464"/>
                  </a:lnTo>
                  <a:lnTo>
                    <a:pt x="1325524" y="1357059"/>
                  </a:lnTo>
                  <a:lnTo>
                    <a:pt x="1292177" y="1386827"/>
                  </a:lnTo>
                  <a:lnTo>
                    <a:pt x="1257168" y="1414686"/>
                  </a:lnTo>
                  <a:lnTo>
                    <a:pt x="1220579" y="1440553"/>
                  </a:lnTo>
                  <a:lnTo>
                    <a:pt x="1182492" y="1464347"/>
                  </a:lnTo>
                  <a:lnTo>
                    <a:pt x="1142989" y="1485985"/>
                  </a:lnTo>
                  <a:lnTo>
                    <a:pt x="1102153" y="1505386"/>
                  </a:lnTo>
                  <a:lnTo>
                    <a:pt x="1060066" y="1522466"/>
                  </a:lnTo>
                  <a:lnTo>
                    <a:pt x="1016809" y="1537144"/>
                  </a:lnTo>
                  <a:lnTo>
                    <a:pt x="972467" y="1549338"/>
                  </a:lnTo>
                  <a:lnTo>
                    <a:pt x="927120" y="1558965"/>
                  </a:lnTo>
                  <a:lnTo>
                    <a:pt x="880851" y="1565943"/>
                  </a:lnTo>
                  <a:lnTo>
                    <a:pt x="833742" y="1570191"/>
                  </a:lnTo>
                  <a:lnTo>
                    <a:pt x="785876" y="1571625"/>
                  </a:lnTo>
                  <a:lnTo>
                    <a:pt x="738009" y="1570191"/>
                  </a:lnTo>
                  <a:lnTo>
                    <a:pt x="690900" y="1565943"/>
                  </a:lnTo>
                  <a:lnTo>
                    <a:pt x="644631" y="1558965"/>
                  </a:lnTo>
                  <a:lnTo>
                    <a:pt x="599284" y="1549338"/>
                  </a:lnTo>
                  <a:lnTo>
                    <a:pt x="554942" y="1537144"/>
                  </a:lnTo>
                  <a:lnTo>
                    <a:pt x="511685" y="1522466"/>
                  </a:lnTo>
                  <a:lnTo>
                    <a:pt x="469598" y="1505386"/>
                  </a:lnTo>
                  <a:lnTo>
                    <a:pt x="428762" y="1485985"/>
                  </a:lnTo>
                  <a:lnTo>
                    <a:pt x="389259" y="1464347"/>
                  </a:lnTo>
                  <a:lnTo>
                    <a:pt x="351172" y="1440553"/>
                  </a:lnTo>
                  <a:lnTo>
                    <a:pt x="314583" y="1414686"/>
                  </a:lnTo>
                  <a:lnTo>
                    <a:pt x="279574" y="1386827"/>
                  </a:lnTo>
                  <a:lnTo>
                    <a:pt x="246227" y="1357059"/>
                  </a:lnTo>
                  <a:lnTo>
                    <a:pt x="214625" y="1325464"/>
                  </a:lnTo>
                  <a:lnTo>
                    <a:pt x="184850" y="1292124"/>
                  </a:lnTo>
                  <a:lnTo>
                    <a:pt x="156984" y="1257122"/>
                  </a:lnTo>
                  <a:lnTo>
                    <a:pt x="131110" y="1220540"/>
                  </a:lnTo>
                  <a:lnTo>
                    <a:pt x="107310" y="1182459"/>
                  </a:lnTo>
                  <a:lnTo>
                    <a:pt x="85665" y="1142962"/>
                  </a:lnTo>
                  <a:lnTo>
                    <a:pt x="66259" y="1102132"/>
                  </a:lnTo>
                  <a:lnTo>
                    <a:pt x="49174" y="1060050"/>
                  </a:lnTo>
                  <a:lnTo>
                    <a:pt x="34491" y="1016798"/>
                  </a:lnTo>
                  <a:lnTo>
                    <a:pt x="22293" y="972459"/>
                  </a:lnTo>
                  <a:lnTo>
                    <a:pt x="12663" y="927115"/>
                  </a:lnTo>
                  <a:lnTo>
                    <a:pt x="5683" y="880849"/>
                  </a:lnTo>
                  <a:lnTo>
                    <a:pt x="1434" y="833741"/>
                  </a:lnTo>
                  <a:lnTo>
                    <a:pt x="0" y="785876"/>
                  </a:lnTo>
                  <a:close/>
                </a:path>
              </a:pathLst>
            </a:custGeom>
            <a:ln w="25400">
              <a:solidFill>
                <a:srgbClr val="FFC000"/>
              </a:solidFill>
            </a:ln>
          </p:spPr>
          <p:txBody>
            <a:bodyPr wrap="square" lIns="0" tIns="0" rIns="0" bIns="0" rtlCol="0"/>
            <a:lstStyle/>
            <a:p>
              <a:endParaRPr/>
            </a:p>
          </p:txBody>
        </p:sp>
      </p:grpSp>
      <p:sp>
        <p:nvSpPr>
          <p:cNvPr id="36" name="object 24">
            <a:extLst>
              <a:ext uri="{FF2B5EF4-FFF2-40B4-BE49-F238E27FC236}">
                <a16:creationId xmlns:a16="http://schemas.microsoft.com/office/drawing/2014/main" id="{CFAB959A-C099-428B-295D-A11C000A27BA}"/>
              </a:ext>
            </a:extLst>
          </p:cNvPr>
          <p:cNvSpPr txBox="1"/>
          <p:nvPr/>
        </p:nvSpPr>
        <p:spPr>
          <a:xfrm>
            <a:off x="4047677" y="1655794"/>
            <a:ext cx="1340236" cy="566181"/>
          </a:xfrm>
          <a:prstGeom prst="rect">
            <a:avLst/>
          </a:prstGeom>
        </p:spPr>
        <p:txBody>
          <a:bodyPr vert="horz" wrap="square" lIns="0" tIns="12065" rIns="0" bIns="0" rtlCol="0">
            <a:spAutoFit/>
          </a:bodyPr>
          <a:lstStyle/>
          <a:p>
            <a:pPr marL="12700">
              <a:spcBef>
                <a:spcPts val="95"/>
              </a:spcBef>
            </a:pPr>
            <a:r>
              <a:rPr lang="en-GB" sz="3600" spc="-325" dirty="0">
                <a:solidFill>
                  <a:srgbClr val="FFFFFF"/>
                </a:solidFill>
                <a:latin typeface="Verdana"/>
                <a:cs typeface="Verdana"/>
              </a:rPr>
              <a:t>0.23</a:t>
            </a:r>
            <a:endParaRPr lang="en-GB" sz="3600" dirty="0">
              <a:latin typeface="Verdana"/>
              <a:cs typeface="Verdana"/>
            </a:endParaRPr>
          </a:p>
        </p:txBody>
      </p:sp>
      <p:grpSp>
        <p:nvGrpSpPr>
          <p:cNvPr id="37" name="Group 36">
            <a:extLst>
              <a:ext uri="{FF2B5EF4-FFF2-40B4-BE49-F238E27FC236}">
                <a16:creationId xmlns:a16="http://schemas.microsoft.com/office/drawing/2014/main" id="{C254D2AD-0734-523A-D1F7-DE7E15C7CB69}"/>
              </a:ext>
            </a:extLst>
          </p:cNvPr>
          <p:cNvGrpSpPr/>
          <p:nvPr/>
        </p:nvGrpSpPr>
        <p:grpSpPr>
          <a:xfrm>
            <a:off x="5213404" y="1257378"/>
            <a:ext cx="1371600" cy="1371600"/>
            <a:chOff x="1571625" y="2464561"/>
            <a:chExt cx="1929130" cy="1786255"/>
          </a:xfrm>
        </p:grpSpPr>
        <p:sp>
          <p:nvSpPr>
            <p:cNvPr id="38" name="object 12">
              <a:extLst>
                <a:ext uri="{FF2B5EF4-FFF2-40B4-BE49-F238E27FC236}">
                  <a16:creationId xmlns:a16="http://schemas.microsoft.com/office/drawing/2014/main" id="{02337FDB-8B22-1460-F656-E4457EE147E4}"/>
                </a:ext>
              </a:extLst>
            </p:cNvPr>
            <p:cNvSpPr/>
            <p:nvPr/>
          </p:nvSpPr>
          <p:spPr>
            <a:xfrm>
              <a:off x="1683257" y="2911094"/>
              <a:ext cx="111760" cy="893444"/>
            </a:xfrm>
            <a:custGeom>
              <a:avLst/>
              <a:gdLst/>
              <a:ahLst/>
              <a:cxnLst/>
              <a:rect l="l" t="t" r="r" b="b"/>
              <a:pathLst>
                <a:path w="111760" h="893445">
                  <a:moveTo>
                    <a:pt x="0" y="0"/>
                  </a:moveTo>
                  <a:lnTo>
                    <a:pt x="111633" y="0"/>
                  </a:lnTo>
                  <a:lnTo>
                    <a:pt x="111633"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39" name="Group 38">
              <a:extLst>
                <a:ext uri="{FF2B5EF4-FFF2-40B4-BE49-F238E27FC236}">
                  <a16:creationId xmlns:a16="http://schemas.microsoft.com/office/drawing/2014/main" id="{F4A3E436-7468-8F71-2A92-6F9F2CBACE51}"/>
                </a:ext>
              </a:extLst>
            </p:cNvPr>
            <p:cNvGrpSpPr/>
            <p:nvPr/>
          </p:nvGrpSpPr>
          <p:grpSpPr>
            <a:xfrm>
              <a:off x="1571625" y="2464561"/>
              <a:ext cx="1929130" cy="1786255"/>
              <a:chOff x="1571625" y="2464561"/>
              <a:chExt cx="1929130" cy="1786255"/>
            </a:xfrm>
          </p:grpSpPr>
          <p:sp>
            <p:nvSpPr>
              <p:cNvPr id="40" name="object 11">
                <a:extLst>
                  <a:ext uri="{FF2B5EF4-FFF2-40B4-BE49-F238E27FC236}">
                    <a16:creationId xmlns:a16="http://schemas.microsoft.com/office/drawing/2014/main" id="{31AF8A8F-31AC-855B-F5F8-B3A8B104FAC4}"/>
                  </a:ext>
                </a:extLst>
              </p:cNvPr>
              <p:cNvSpPr/>
              <p:nvPr/>
            </p:nvSpPr>
            <p:spPr>
              <a:xfrm>
                <a:off x="1571625" y="2911094"/>
                <a:ext cx="55880" cy="893444"/>
              </a:xfrm>
              <a:custGeom>
                <a:avLst/>
                <a:gdLst/>
                <a:ahLst/>
                <a:cxnLst/>
                <a:rect l="l" t="t" r="r" b="b"/>
                <a:pathLst>
                  <a:path w="55880" h="893445">
                    <a:moveTo>
                      <a:pt x="0" y="0"/>
                    </a:moveTo>
                    <a:lnTo>
                      <a:pt x="55752" y="0"/>
                    </a:lnTo>
                    <a:lnTo>
                      <a:pt x="55752"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41" name="Group 40">
                <a:extLst>
                  <a:ext uri="{FF2B5EF4-FFF2-40B4-BE49-F238E27FC236}">
                    <a16:creationId xmlns:a16="http://schemas.microsoft.com/office/drawing/2014/main" id="{581076D0-F3D4-F3AE-5801-65659C46A1D6}"/>
                  </a:ext>
                </a:extLst>
              </p:cNvPr>
              <p:cNvGrpSpPr/>
              <p:nvPr/>
            </p:nvGrpSpPr>
            <p:grpSpPr>
              <a:xfrm>
                <a:off x="1571625" y="2464561"/>
                <a:ext cx="1929130" cy="1786255"/>
                <a:chOff x="1571625" y="2464561"/>
                <a:chExt cx="1929130" cy="1786255"/>
              </a:xfrm>
            </p:grpSpPr>
            <p:sp>
              <p:nvSpPr>
                <p:cNvPr id="42" name="object 10">
                  <a:extLst>
                    <a:ext uri="{FF2B5EF4-FFF2-40B4-BE49-F238E27FC236}">
                      <a16:creationId xmlns:a16="http://schemas.microsoft.com/office/drawing/2014/main" id="{C9DA053F-8AE2-6FEC-50CA-808886D8BE84}"/>
                    </a:ext>
                  </a:extLst>
                </p:cNvPr>
                <p:cNvSpPr/>
                <p:nvPr/>
              </p:nvSpPr>
              <p:spPr>
                <a:xfrm>
                  <a:off x="1571625" y="2464561"/>
                  <a:ext cx="1929130" cy="1786255"/>
                </a:xfrm>
                <a:custGeom>
                  <a:avLst/>
                  <a:gdLst/>
                  <a:ahLst/>
                  <a:cxnLst/>
                  <a:rect l="l" t="t" r="r" b="b"/>
                  <a:pathLst>
                    <a:path w="1929129" h="1786254">
                      <a:moveTo>
                        <a:pt x="55752" y="446532"/>
                      </a:moveTo>
                      <a:lnTo>
                        <a:pt x="0" y="446532"/>
                      </a:lnTo>
                      <a:lnTo>
                        <a:pt x="0" y="1339469"/>
                      </a:lnTo>
                      <a:lnTo>
                        <a:pt x="55752" y="1339469"/>
                      </a:lnTo>
                      <a:lnTo>
                        <a:pt x="55752" y="446532"/>
                      </a:lnTo>
                      <a:close/>
                    </a:path>
                    <a:path w="1929129" h="1786254">
                      <a:moveTo>
                        <a:pt x="223266" y="446532"/>
                      </a:moveTo>
                      <a:lnTo>
                        <a:pt x="111632" y="446532"/>
                      </a:lnTo>
                      <a:lnTo>
                        <a:pt x="111632" y="1339469"/>
                      </a:lnTo>
                      <a:lnTo>
                        <a:pt x="223266" y="1339469"/>
                      </a:lnTo>
                      <a:lnTo>
                        <a:pt x="223266" y="446532"/>
                      </a:lnTo>
                      <a:close/>
                    </a:path>
                    <a:path w="1929129" h="1786254">
                      <a:moveTo>
                        <a:pt x="1035812" y="0"/>
                      </a:moveTo>
                      <a:lnTo>
                        <a:pt x="1035812" y="446532"/>
                      </a:lnTo>
                      <a:lnTo>
                        <a:pt x="279019" y="446532"/>
                      </a:lnTo>
                      <a:lnTo>
                        <a:pt x="279019" y="1339469"/>
                      </a:lnTo>
                      <a:lnTo>
                        <a:pt x="1035812" y="1339469"/>
                      </a:lnTo>
                      <a:lnTo>
                        <a:pt x="1035812" y="1786001"/>
                      </a:lnTo>
                      <a:lnTo>
                        <a:pt x="1928749" y="893063"/>
                      </a:lnTo>
                      <a:lnTo>
                        <a:pt x="1035812" y="0"/>
                      </a:lnTo>
                      <a:close/>
                    </a:path>
                  </a:pathLst>
                </a:custGeom>
                <a:solidFill>
                  <a:srgbClr val="4F81BC"/>
                </a:solidFill>
              </p:spPr>
              <p:txBody>
                <a:bodyPr wrap="square" lIns="0" tIns="0" rIns="0" bIns="0" rtlCol="0"/>
                <a:lstStyle/>
                <a:p>
                  <a:endParaRPr/>
                </a:p>
              </p:txBody>
            </p:sp>
            <p:sp>
              <p:nvSpPr>
                <p:cNvPr id="43" name="object 13">
                  <a:extLst>
                    <a:ext uri="{FF2B5EF4-FFF2-40B4-BE49-F238E27FC236}">
                      <a16:creationId xmlns:a16="http://schemas.microsoft.com/office/drawing/2014/main" id="{28DBCAB1-A5F7-9F48-621B-C97A8772675C}"/>
                    </a:ext>
                  </a:extLst>
                </p:cNvPr>
                <p:cNvSpPr/>
                <p:nvPr/>
              </p:nvSpPr>
              <p:spPr>
                <a:xfrm>
                  <a:off x="1850644" y="2464561"/>
                  <a:ext cx="1649730" cy="1786255"/>
                </a:xfrm>
                <a:custGeom>
                  <a:avLst/>
                  <a:gdLst/>
                  <a:ahLst/>
                  <a:cxnLst/>
                  <a:rect l="l" t="t" r="r" b="b"/>
                  <a:pathLst>
                    <a:path w="1649729" h="1786254">
                      <a:moveTo>
                        <a:pt x="0" y="446532"/>
                      </a:moveTo>
                      <a:lnTo>
                        <a:pt x="756793" y="446532"/>
                      </a:lnTo>
                      <a:lnTo>
                        <a:pt x="756793" y="0"/>
                      </a:lnTo>
                      <a:lnTo>
                        <a:pt x="1649730" y="893063"/>
                      </a:lnTo>
                      <a:lnTo>
                        <a:pt x="756793" y="1786001"/>
                      </a:lnTo>
                      <a:lnTo>
                        <a:pt x="756793" y="1339469"/>
                      </a:lnTo>
                      <a:lnTo>
                        <a:pt x="0" y="1339469"/>
                      </a:lnTo>
                      <a:lnTo>
                        <a:pt x="0" y="446532"/>
                      </a:lnTo>
                      <a:close/>
                    </a:path>
                  </a:pathLst>
                </a:custGeom>
                <a:ln w="25400">
                  <a:solidFill>
                    <a:srgbClr val="385D89"/>
                  </a:solidFill>
                </a:ln>
              </p:spPr>
              <p:txBody>
                <a:bodyPr wrap="square" lIns="0" tIns="0" rIns="0" bIns="0" rtlCol="0"/>
                <a:lstStyle/>
                <a:p>
                  <a:endParaRPr/>
                </a:p>
              </p:txBody>
            </p:sp>
          </p:grpSp>
        </p:grpSp>
      </p:grpSp>
      <p:grpSp>
        <p:nvGrpSpPr>
          <p:cNvPr id="44" name="Group 43">
            <a:extLst>
              <a:ext uri="{FF2B5EF4-FFF2-40B4-BE49-F238E27FC236}">
                <a16:creationId xmlns:a16="http://schemas.microsoft.com/office/drawing/2014/main" id="{53C79492-3004-F063-AAFA-49F384F85F64}"/>
              </a:ext>
            </a:extLst>
          </p:cNvPr>
          <p:cNvGrpSpPr/>
          <p:nvPr/>
        </p:nvGrpSpPr>
        <p:grpSpPr>
          <a:xfrm>
            <a:off x="6661798" y="1312697"/>
            <a:ext cx="1188720" cy="1188720"/>
            <a:chOff x="3643248" y="2571750"/>
            <a:chExt cx="1572260" cy="1571625"/>
          </a:xfrm>
        </p:grpSpPr>
        <p:sp>
          <p:nvSpPr>
            <p:cNvPr id="45" name="object 15">
              <a:extLst>
                <a:ext uri="{FF2B5EF4-FFF2-40B4-BE49-F238E27FC236}">
                  <a16:creationId xmlns:a16="http://schemas.microsoft.com/office/drawing/2014/main" id="{E7E3D4F5-5941-6E2D-4060-C89ED6F06E5B}"/>
                </a:ext>
              </a:extLst>
            </p:cNvPr>
            <p:cNvSpPr/>
            <p:nvPr/>
          </p:nvSpPr>
          <p:spPr>
            <a:xfrm>
              <a:off x="3643248" y="2571750"/>
              <a:ext cx="1572260" cy="1571625"/>
            </a:xfrm>
            <a:custGeom>
              <a:avLst/>
              <a:gdLst/>
              <a:ahLst/>
              <a:cxnLst/>
              <a:rect l="l" t="t" r="r" b="b"/>
              <a:pathLst>
                <a:path w="1572260" h="1571625">
                  <a:moveTo>
                    <a:pt x="785876" y="0"/>
                  </a:moveTo>
                  <a:lnTo>
                    <a:pt x="738009" y="1434"/>
                  </a:lnTo>
                  <a:lnTo>
                    <a:pt x="690900" y="5681"/>
                  </a:lnTo>
                  <a:lnTo>
                    <a:pt x="644631" y="12659"/>
                  </a:lnTo>
                  <a:lnTo>
                    <a:pt x="599284" y="22286"/>
                  </a:lnTo>
                  <a:lnTo>
                    <a:pt x="554942" y="34480"/>
                  </a:lnTo>
                  <a:lnTo>
                    <a:pt x="511685" y="49159"/>
                  </a:lnTo>
                  <a:lnTo>
                    <a:pt x="469598" y="66240"/>
                  </a:lnTo>
                  <a:lnTo>
                    <a:pt x="428762" y="85642"/>
                  </a:lnTo>
                  <a:lnTo>
                    <a:pt x="389259" y="107282"/>
                  </a:lnTo>
                  <a:lnTo>
                    <a:pt x="351172" y="131077"/>
                  </a:lnTo>
                  <a:lnTo>
                    <a:pt x="314583" y="156947"/>
                  </a:lnTo>
                  <a:lnTo>
                    <a:pt x="279574" y="184808"/>
                  </a:lnTo>
                  <a:lnTo>
                    <a:pt x="246227" y="214579"/>
                  </a:lnTo>
                  <a:lnTo>
                    <a:pt x="214625" y="246178"/>
                  </a:lnTo>
                  <a:lnTo>
                    <a:pt x="184850" y="279521"/>
                  </a:lnTo>
                  <a:lnTo>
                    <a:pt x="156984" y="314528"/>
                  </a:lnTo>
                  <a:lnTo>
                    <a:pt x="131110" y="351116"/>
                  </a:lnTo>
                  <a:lnTo>
                    <a:pt x="107310" y="389203"/>
                  </a:lnTo>
                  <a:lnTo>
                    <a:pt x="85665" y="428706"/>
                  </a:lnTo>
                  <a:lnTo>
                    <a:pt x="66259" y="469544"/>
                  </a:lnTo>
                  <a:lnTo>
                    <a:pt x="49174" y="511634"/>
                  </a:lnTo>
                  <a:lnTo>
                    <a:pt x="34491" y="554895"/>
                  </a:lnTo>
                  <a:lnTo>
                    <a:pt x="22293" y="599243"/>
                  </a:lnTo>
                  <a:lnTo>
                    <a:pt x="12663" y="644598"/>
                  </a:lnTo>
                  <a:lnTo>
                    <a:pt x="5683" y="690876"/>
                  </a:lnTo>
                  <a:lnTo>
                    <a:pt x="1434" y="737996"/>
                  </a:lnTo>
                  <a:lnTo>
                    <a:pt x="0" y="785876"/>
                  </a:lnTo>
                  <a:lnTo>
                    <a:pt x="1434" y="833741"/>
                  </a:lnTo>
                  <a:lnTo>
                    <a:pt x="5683" y="880849"/>
                  </a:lnTo>
                  <a:lnTo>
                    <a:pt x="12663" y="927115"/>
                  </a:lnTo>
                  <a:lnTo>
                    <a:pt x="22293" y="972459"/>
                  </a:lnTo>
                  <a:lnTo>
                    <a:pt x="34491" y="1016798"/>
                  </a:lnTo>
                  <a:lnTo>
                    <a:pt x="49174" y="1060050"/>
                  </a:lnTo>
                  <a:lnTo>
                    <a:pt x="66259" y="1102132"/>
                  </a:lnTo>
                  <a:lnTo>
                    <a:pt x="85665" y="1142962"/>
                  </a:lnTo>
                  <a:lnTo>
                    <a:pt x="107310" y="1182459"/>
                  </a:lnTo>
                  <a:lnTo>
                    <a:pt x="131110" y="1220540"/>
                  </a:lnTo>
                  <a:lnTo>
                    <a:pt x="156984" y="1257122"/>
                  </a:lnTo>
                  <a:lnTo>
                    <a:pt x="184850" y="1292124"/>
                  </a:lnTo>
                  <a:lnTo>
                    <a:pt x="214625" y="1325464"/>
                  </a:lnTo>
                  <a:lnTo>
                    <a:pt x="246227" y="1357059"/>
                  </a:lnTo>
                  <a:lnTo>
                    <a:pt x="279574" y="1386827"/>
                  </a:lnTo>
                  <a:lnTo>
                    <a:pt x="314583" y="1414686"/>
                  </a:lnTo>
                  <a:lnTo>
                    <a:pt x="351172" y="1440553"/>
                  </a:lnTo>
                  <a:lnTo>
                    <a:pt x="389259" y="1464347"/>
                  </a:lnTo>
                  <a:lnTo>
                    <a:pt x="428762" y="1485985"/>
                  </a:lnTo>
                  <a:lnTo>
                    <a:pt x="469598" y="1505386"/>
                  </a:lnTo>
                  <a:lnTo>
                    <a:pt x="511685" y="1522466"/>
                  </a:lnTo>
                  <a:lnTo>
                    <a:pt x="554942" y="1537144"/>
                  </a:lnTo>
                  <a:lnTo>
                    <a:pt x="599284" y="1549338"/>
                  </a:lnTo>
                  <a:lnTo>
                    <a:pt x="644631" y="1558965"/>
                  </a:lnTo>
                  <a:lnTo>
                    <a:pt x="690900" y="1565943"/>
                  </a:lnTo>
                  <a:lnTo>
                    <a:pt x="738009" y="1570191"/>
                  </a:lnTo>
                  <a:lnTo>
                    <a:pt x="785876" y="1571625"/>
                  </a:lnTo>
                  <a:lnTo>
                    <a:pt x="833742" y="1570191"/>
                  </a:lnTo>
                  <a:lnTo>
                    <a:pt x="880851" y="1565943"/>
                  </a:lnTo>
                  <a:lnTo>
                    <a:pt x="927120" y="1558965"/>
                  </a:lnTo>
                  <a:lnTo>
                    <a:pt x="972467" y="1549338"/>
                  </a:lnTo>
                  <a:lnTo>
                    <a:pt x="1016809" y="1537144"/>
                  </a:lnTo>
                  <a:lnTo>
                    <a:pt x="1060066" y="1522466"/>
                  </a:lnTo>
                  <a:lnTo>
                    <a:pt x="1102153" y="1505386"/>
                  </a:lnTo>
                  <a:lnTo>
                    <a:pt x="1142989" y="1485985"/>
                  </a:lnTo>
                  <a:lnTo>
                    <a:pt x="1182492" y="1464347"/>
                  </a:lnTo>
                  <a:lnTo>
                    <a:pt x="1220579" y="1440553"/>
                  </a:lnTo>
                  <a:lnTo>
                    <a:pt x="1257168" y="1414686"/>
                  </a:lnTo>
                  <a:lnTo>
                    <a:pt x="1292177" y="1386827"/>
                  </a:lnTo>
                  <a:lnTo>
                    <a:pt x="1325524" y="1357059"/>
                  </a:lnTo>
                  <a:lnTo>
                    <a:pt x="1357126" y="1325464"/>
                  </a:lnTo>
                  <a:lnTo>
                    <a:pt x="1386901" y="1292124"/>
                  </a:lnTo>
                  <a:lnTo>
                    <a:pt x="1414767" y="1257122"/>
                  </a:lnTo>
                  <a:lnTo>
                    <a:pt x="1440641" y="1220540"/>
                  </a:lnTo>
                  <a:lnTo>
                    <a:pt x="1464441" y="1182459"/>
                  </a:lnTo>
                  <a:lnTo>
                    <a:pt x="1486086" y="1142962"/>
                  </a:lnTo>
                  <a:lnTo>
                    <a:pt x="1505492" y="1102132"/>
                  </a:lnTo>
                  <a:lnTo>
                    <a:pt x="1522577" y="1060050"/>
                  </a:lnTo>
                  <a:lnTo>
                    <a:pt x="1537260" y="1016798"/>
                  </a:lnTo>
                  <a:lnTo>
                    <a:pt x="1549458" y="972459"/>
                  </a:lnTo>
                  <a:lnTo>
                    <a:pt x="1559088" y="927115"/>
                  </a:lnTo>
                  <a:lnTo>
                    <a:pt x="1566068" y="880849"/>
                  </a:lnTo>
                  <a:lnTo>
                    <a:pt x="1570317" y="833741"/>
                  </a:lnTo>
                  <a:lnTo>
                    <a:pt x="1571752" y="785876"/>
                  </a:lnTo>
                  <a:lnTo>
                    <a:pt x="1570317" y="737996"/>
                  </a:lnTo>
                  <a:lnTo>
                    <a:pt x="1566068" y="690876"/>
                  </a:lnTo>
                  <a:lnTo>
                    <a:pt x="1559088" y="644598"/>
                  </a:lnTo>
                  <a:lnTo>
                    <a:pt x="1549458" y="599243"/>
                  </a:lnTo>
                  <a:lnTo>
                    <a:pt x="1537260" y="554895"/>
                  </a:lnTo>
                  <a:lnTo>
                    <a:pt x="1522577" y="511634"/>
                  </a:lnTo>
                  <a:lnTo>
                    <a:pt x="1505492" y="469544"/>
                  </a:lnTo>
                  <a:lnTo>
                    <a:pt x="1486086" y="428706"/>
                  </a:lnTo>
                  <a:lnTo>
                    <a:pt x="1464441" y="389203"/>
                  </a:lnTo>
                  <a:lnTo>
                    <a:pt x="1440641" y="351116"/>
                  </a:lnTo>
                  <a:lnTo>
                    <a:pt x="1414767" y="314528"/>
                  </a:lnTo>
                  <a:lnTo>
                    <a:pt x="1386901" y="279521"/>
                  </a:lnTo>
                  <a:lnTo>
                    <a:pt x="1357126" y="246178"/>
                  </a:lnTo>
                  <a:lnTo>
                    <a:pt x="1325524" y="214579"/>
                  </a:lnTo>
                  <a:lnTo>
                    <a:pt x="1292177" y="184808"/>
                  </a:lnTo>
                  <a:lnTo>
                    <a:pt x="1257168" y="156947"/>
                  </a:lnTo>
                  <a:lnTo>
                    <a:pt x="1220579" y="131077"/>
                  </a:lnTo>
                  <a:lnTo>
                    <a:pt x="1182492" y="107282"/>
                  </a:lnTo>
                  <a:lnTo>
                    <a:pt x="1142989" y="85642"/>
                  </a:lnTo>
                  <a:lnTo>
                    <a:pt x="1102153" y="66240"/>
                  </a:lnTo>
                  <a:lnTo>
                    <a:pt x="1060066" y="49159"/>
                  </a:lnTo>
                  <a:lnTo>
                    <a:pt x="1016809" y="34480"/>
                  </a:lnTo>
                  <a:lnTo>
                    <a:pt x="972467" y="22286"/>
                  </a:lnTo>
                  <a:lnTo>
                    <a:pt x="927120" y="12659"/>
                  </a:lnTo>
                  <a:lnTo>
                    <a:pt x="880851" y="5681"/>
                  </a:lnTo>
                  <a:lnTo>
                    <a:pt x="833742" y="1434"/>
                  </a:lnTo>
                  <a:lnTo>
                    <a:pt x="785876" y="0"/>
                  </a:lnTo>
                  <a:close/>
                </a:path>
              </a:pathLst>
            </a:custGeom>
            <a:solidFill>
              <a:srgbClr val="FFC000"/>
            </a:solidFill>
          </p:spPr>
          <p:txBody>
            <a:bodyPr wrap="square" lIns="0" tIns="0" rIns="0" bIns="0" rtlCol="0"/>
            <a:lstStyle/>
            <a:p>
              <a:endParaRPr/>
            </a:p>
          </p:txBody>
        </p:sp>
        <p:sp>
          <p:nvSpPr>
            <p:cNvPr id="46" name="object 16">
              <a:extLst>
                <a:ext uri="{FF2B5EF4-FFF2-40B4-BE49-F238E27FC236}">
                  <a16:creationId xmlns:a16="http://schemas.microsoft.com/office/drawing/2014/main" id="{9753BE7C-166B-06B7-E063-D3C73118150A}"/>
                </a:ext>
              </a:extLst>
            </p:cNvPr>
            <p:cNvSpPr/>
            <p:nvPr/>
          </p:nvSpPr>
          <p:spPr>
            <a:xfrm>
              <a:off x="3643248" y="2571750"/>
              <a:ext cx="1572260" cy="1571625"/>
            </a:xfrm>
            <a:custGeom>
              <a:avLst/>
              <a:gdLst/>
              <a:ahLst/>
              <a:cxnLst/>
              <a:rect l="l" t="t" r="r" b="b"/>
              <a:pathLst>
                <a:path w="1572260" h="1571625">
                  <a:moveTo>
                    <a:pt x="0" y="785876"/>
                  </a:moveTo>
                  <a:lnTo>
                    <a:pt x="1434" y="737996"/>
                  </a:lnTo>
                  <a:lnTo>
                    <a:pt x="5683" y="690876"/>
                  </a:lnTo>
                  <a:lnTo>
                    <a:pt x="12663" y="644598"/>
                  </a:lnTo>
                  <a:lnTo>
                    <a:pt x="22293" y="599243"/>
                  </a:lnTo>
                  <a:lnTo>
                    <a:pt x="34491" y="554895"/>
                  </a:lnTo>
                  <a:lnTo>
                    <a:pt x="49174" y="511634"/>
                  </a:lnTo>
                  <a:lnTo>
                    <a:pt x="66259" y="469544"/>
                  </a:lnTo>
                  <a:lnTo>
                    <a:pt x="85665" y="428706"/>
                  </a:lnTo>
                  <a:lnTo>
                    <a:pt x="107310" y="389203"/>
                  </a:lnTo>
                  <a:lnTo>
                    <a:pt x="131110" y="351116"/>
                  </a:lnTo>
                  <a:lnTo>
                    <a:pt x="156984" y="314528"/>
                  </a:lnTo>
                  <a:lnTo>
                    <a:pt x="184850" y="279521"/>
                  </a:lnTo>
                  <a:lnTo>
                    <a:pt x="214625" y="246178"/>
                  </a:lnTo>
                  <a:lnTo>
                    <a:pt x="246227" y="214579"/>
                  </a:lnTo>
                  <a:lnTo>
                    <a:pt x="279574" y="184808"/>
                  </a:lnTo>
                  <a:lnTo>
                    <a:pt x="314583" y="156947"/>
                  </a:lnTo>
                  <a:lnTo>
                    <a:pt x="351172" y="131077"/>
                  </a:lnTo>
                  <a:lnTo>
                    <a:pt x="389259" y="107282"/>
                  </a:lnTo>
                  <a:lnTo>
                    <a:pt x="428762" y="85642"/>
                  </a:lnTo>
                  <a:lnTo>
                    <a:pt x="469598" y="66240"/>
                  </a:lnTo>
                  <a:lnTo>
                    <a:pt x="511685" y="49159"/>
                  </a:lnTo>
                  <a:lnTo>
                    <a:pt x="554942" y="34480"/>
                  </a:lnTo>
                  <a:lnTo>
                    <a:pt x="599284" y="22286"/>
                  </a:lnTo>
                  <a:lnTo>
                    <a:pt x="644631" y="12659"/>
                  </a:lnTo>
                  <a:lnTo>
                    <a:pt x="690900" y="5681"/>
                  </a:lnTo>
                  <a:lnTo>
                    <a:pt x="738009" y="1434"/>
                  </a:lnTo>
                  <a:lnTo>
                    <a:pt x="785876" y="0"/>
                  </a:lnTo>
                  <a:lnTo>
                    <a:pt x="833742" y="1434"/>
                  </a:lnTo>
                  <a:lnTo>
                    <a:pt x="880851" y="5681"/>
                  </a:lnTo>
                  <a:lnTo>
                    <a:pt x="927120" y="12659"/>
                  </a:lnTo>
                  <a:lnTo>
                    <a:pt x="972467" y="22286"/>
                  </a:lnTo>
                  <a:lnTo>
                    <a:pt x="1016809" y="34480"/>
                  </a:lnTo>
                  <a:lnTo>
                    <a:pt x="1060066" y="49159"/>
                  </a:lnTo>
                  <a:lnTo>
                    <a:pt x="1102153" y="66240"/>
                  </a:lnTo>
                  <a:lnTo>
                    <a:pt x="1142989" y="85642"/>
                  </a:lnTo>
                  <a:lnTo>
                    <a:pt x="1182492" y="107282"/>
                  </a:lnTo>
                  <a:lnTo>
                    <a:pt x="1220579" y="131077"/>
                  </a:lnTo>
                  <a:lnTo>
                    <a:pt x="1257168" y="156947"/>
                  </a:lnTo>
                  <a:lnTo>
                    <a:pt x="1292177" y="184808"/>
                  </a:lnTo>
                  <a:lnTo>
                    <a:pt x="1325524" y="214579"/>
                  </a:lnTo>
                  <a:lnTo>
                    <a:pt x="1357126" y="246178"/>
                  </a:lnTo>
                  <a:lnTo>
                    <a:pt x="1386901" y="279521"/>
                  </a:lnTo>
                  <a:lnTo>
                    <a:pt x="1414767" y="314528"/>
                  </a:lnTo>
                  <a:lnTo>
                    <a:pt x="1440641" y="351116"/>
                  </a:lnTo>
                  <a:lnTo>
                    <a:pt x="1464441" y="389203"/>
                  </a:lnTo>
                  <a:lnTo>
                    <a:pt x="1486086" y="428706"/>
                  </a:lnTo>
                  <a:lnTo>
                    <a:pt x="1505492" y="469544"/>
                  </a:lnTo>
                  <a:lnTo>
                    <a:pt x="1522577" y="511634"/>
                  </a:lnTo>
                  <a:lnTo>
                    <a:pt x="1537260" y="554895"/>
                  </a:lnTo>
                  <a:lnTo>
                    <a:pt x="1549458" y="599243"/>
                  </a:lnTo>
                  <a:lnTo>
                    <a:pt x="1559088" y="644598"/>
                  </a:lnTo>
                  <a:lnTo>
                    <a:pt x="1566068" y="690876"/>
                  </a:lnTo>
                  <a:lnTo>
                    <a:pt x="1570317" y="737996"/>
                  </a:lnTo>
                  <a:lnTo>
                    <a:pt x="1571752" y="785876"/>
                  </a:lnTo>
                  <a:lnTo>
                    <a:pt x="1570317" y="833741"/>
                  </a:lnTo>
                  <a:lnTo>
                    <a:pt x="1566068" y="880849"/>
                  </a:lnTo>
                  <a:lnTo>
                    <a:pt x="1559088" y="927115"/>
                  </a:lnTo>
                  <a:lnTo>
                    <a:pt x="1549458" y="972459"/>
                  </a:lnTo>
                  <a:lnTo>
                    <a:pt x="1537260" y="1016798"/>
                  </a:lnTo>
                  <a:lnTo>
                    <a:pt x="1522577" y="1060050"/>
                  </a:lnTo>
                  <a:lnTo>
                    <a:pt x="1505492" y="1102132"/>
                  </a:lnTo>
                  <a:lnTo>
                    <a:pt x="1486086" y="1142962"/>
                  </a:lnTo>
                  <a:lnTo>
                    <a:pt x="1464441" y="1182459"/>
                  </a:lnTo>
                  <a:lnTo>
                    <a:pt x="1440641" y="1220540"/>
                  </a:lnTo>
                  <a:lnTo>
                    <a:pt x="1414767" y="1257122"/>
                  </a:lnTo>
                  <a:lnTo>
                    <a:pt x="1386901" y="1292124"/>
                  </a:lnTo>
                  <a:lnTo>
                    <a:pt x="1357126" y="1325464"/>
                  </a:lnTo>
                  <a:lnTo>
                    <a:pt x="1325524" y="1357059"/>
                  </a:lnTo>
                  <a:lnTo>
                    <a:pt x="1292177" y="1386827"/>
                  </a:lnTo>
                  <a:lnTo>
                    <a:pt x="1257168" y="1414686"/>
                  </a:lnTo>
                  <a:lnTo>
                    <a:pt x="1220579" y="1440553"/>
                  </a:lnTo>
                  <a:lnTo>
                    <a:pt x="1182492" y="1464347"/>
                  </a:lnTo>
                  <a:lnTo>
                    <a:pt x="1142989" y="1485985"/>
                  </a:lnTo>
                  <a:lnTo>
                    <a:pt x="1102153" y="1505386"/>
                  </a:lnTo>
                  <a:lnTo>
                    <a:pt x="1060066" y="1522466"/>
                  </a:lnTo>
                  <a:lnTo>
                    <a:pt x="1016809" y="1537144"/>
                  </a:lnTo>
                  <a:lnTo>
                    <a:pt x="972467" y="1549338"/>
                  </a:lnTo>
                  <a:lnTo>
                    <a:pt x="927120" y="1558965"/>
                  </a:lnTo>
                  <a:lnTo>
                    <a:pt x="880851" y="1565943"/>
                  </a:lnTo>
                  <a:lnTo>
                    <a:pt x="833742" y="1570191"/>
                  </a:lnTo>
                  <a:lnTo>
                    <a:pt x="785876" y="1571625"/>
                  </a:lnTo>
                  <a:lnTo>
                    <a:pt x="738009" y="1570191"/>
                  </a:lnTo>
                  <a:lnTo>
                    <a:pt x="690900" y="1565943"/>
                  </a:lnTo>
                  <a:lnTo>
                    <a:pt x="644631" y="1558965"/>
                  </a:lnTo>
                  <a:lnTo>
                    <a:pt x="599284" y="1549338"/>
                  </a:lnTo>
                  <a:lnTo>
                    <a:pt x="554942" y="1537144"/>
                  </a:lnTo>
                  <a:lnTo>
                    <a:pt x="511685" y="1522466"/>
                  </a:lnTo>
                  <a:lnTo>
                    <a:pt x="469598" y="1505386"/>
                  </a:lnTo>
                  <a:lnTo>
                    <a:pt x="428762" y="1485985"/>
                  </a:lnTo>
                  <a:lnTo>
                    <a:pt x="389259" y="1464347"/>
                  </a:lnTo>
                  <a:lnTo>
                    <a:pt x="351172" y="1440553"/>
                  </a:lnTo>
                  <a:lnTo>
                    <a:pt x="314583" y="1414686"/>
                  </a:lnTo>
                  <a:lnTo>
                    <a:pt x="279574" y="1386827"/>
                  </a:lnTo>
                  <a:lnTo>
                    <a:pt x="246227" y="1357059"/>
                  </a:lnTo>
                  <a:lnTo>
                    <a:pt x="214625" y="1325464"/>
                  </a:lnTo>
                  <a:lnTo>
                    <a:pt x="184850" y="1292124"/>
                  </a:lnTo>
                  <a:lnTo>
                    <a:pt x="156984" y="1257122"/>
                  </a:lnTo>
                  <a:lnTo>
                    <a:pt x="131110" y="1220540"/>
                  </a:lnTo>
                  <a:lnTo>
                    <a:pt x="107310" y="1182459"/>
                  </a:lnTo>
                  <a:lnTo>
                    <a:pt x="85665" y="1142962"/>
                  </a:lnTo>
                  <a:lnTo>
                    <a:pt x="66259" y="1102132"/>
                  </a:lnTo>
                  <a:lnTo>
                    <a:pt x="49174" y="1060050"/>
                  </a:lnTo>
                  <a:lnTo>
                    <a:pt x="34491" y="1016798"/>
                  </a:lnTo>
                  <a:lnTo>
                    <a:pt x="22293" y="972459"/>
                  </a:lnTo>
                  <a:lnTo>
                    <a:pt x="12663" y="927115"/>
                  </a:lnTo>
                  <a:lnTo>
                    <a:pt x="5683" y="880849"/>
                  </a:lnTo>
                  <a:lnTo>
                    <a:pt x="1434" y="833741"/>
                  </a:lnTo>
                  <a:lnTo>
                    <a:pt x="0" y="785876"/>
                  </a:lnTo>
                  <a:close/>
                </a:path>
              </a:pathLst>
            </a:custGeom>
            <a:ln w="25400">
              <a:solidFill>
                <a:srgbClr val="FFC000"/>
              </a:solidFill>
            </a:ln>
          </p:spPr>
          <p:txBody>
            <a:bodyPr wrap="square" lIns="0" tIns="0" rIns="0" bIns="0" rtlCol="0"/>
            <a:lstStyle/>
            <a:p>
              <a:endParaRPr/>
            </a:p>
          </p:txBody>
        </p:sp>
      </p:grpSp>
      <p:grpSp>
        <p:nvGrpSpPr>
          <p:cNvPr id="47" name="Group 46">
            <a:extLst>
              <a:ext uri="{FF2B5EF4-FFF2-40B4-BE49-F238E27FC236}">
                <a16:creationId xmlns:a16="http://schemas.microsoft.com/office/drawing/2014/main" id="{A8F20DD3-9E02-B37C-4E5F-534128ED7C62}"/>
              </a:ext>
            </a:extLst>
          </p:cNvPr>
          <p:cNvGrpSpPr/>
          <p:nvPr/>
        </p:nvGrpSpPr>
        <p:grpSpPr>
          <a:xfrm>
            <a:off x="7945696" y="1257378"/>
            <a:ext cx="1371600" cy="1371600"/>
            <a:chOff x="1571625" y="2464561"/>
            <a:chExt cx="1929130" cy="1786255"/>
          </a:xfrm>
        </p:grpSpPr>
        <p:sp>
          <p:nvSpPr>
            <p:cNvPr id="50" name="object 12">
              <a:extLst>
                <a:ext uri="{FF2B5EF4-FFF2-40B4-BE49-F238E27FC236}">
                  <a16:creationId xmlns:a16="http://schemas.microsoft.com/office/drawing/2014/main" id="{A4E9BD78-1D44-444E-B59D-144F39462466}"/>
                </a:ext>
              </a:extLst>
            </p:cNvPr>
            <p:cNvSpPr/>
            <p:nvPr/>
          </p:nvSpPr>
          <p:spPr>
            <a:xfrm>
              <a:off x="1683257" y="2911094"/>
              <a:ext cx="111760" cy="893444"/>
            </a:xfrm>
            <a:custGeom>
              <a:avLst/>
              <a:gdLst/>
              <a:ahLst/>
              <a:cxnLst/>
              <a:rect l="l" t="t" r="r" b="b"/>
              <a:pathLst>
                <a:path w="111760" h="893445">
                  <a:moveTo>
                    <a:pt x="0" y="0"/>
                  </a:moveTo>
                  <a:lnTo>
                    <a:pt x="111633" y="0"/>
                  </a:lnTo>
                  <a:lnTo>
                    <a:pt x="111633"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51" name="Group 50">
              <a:extLst>
                <a:ext uri="{FF2B5EF4-FFF2-40B4-BE49-F238E27FC236}">
                  <a16:creationId xmlns:a16="http://schemas.microsoft.com/office/drawing/2014/main" id="{8D1EE1E4-27F2-5DC9-0BD7-5901E52D7E69}"/>
                </a:ext>
              </a:extLst>
            </p:cNvPr>
            <p:cNvGrpSpPr/>
            <p:nvPr/>
          </p:nvGrpSpPr>
          <p:grpSpPr>
            <a:xfrm>
              <a:off x="1571625" y="2464561"/>
              <a:ext cx="1929130" cy="1786255"/>
              <a:chOff x="1571625" y="2464561"/>
              <a:chExt cx="1929130" cy="1786255"/>
            </a:xfrm>
          </p:grpSpPr>
          <p:sp>
            <p:nvSpPr>
              <p:cNvPr id="52" name="object 11">
                <a:extLst>
                  <a:ext uri="{FF2B5EF4-FFF2-40B4-BE49-F238E27FC236}">
                    <a16:creationId xmlns:a16="http://schemas.microsoft.com/office/drawing/2014/main" id="{4AE477A3-1376-4E14-459B-50566672820D}"/>
                  </a:ext>
                </a:extLst>
              </p:cNvPr>
              <p:cNvSpPr/>
              <p:nvPr/>
            </p:nvSpPr>
            <p:spPr>
              <a:xfrm>
                <a:off x="1571625" y="2911094"/>
                <a:ext cx="55880" cy="893444"/>
              </a:xfrm>
              <a:custGeom>
                <a:avLst/>
                <a:gdLst/>
                <a:ahLst/>
                <a:cxnLst/>
                <a:rect l="l" t="t" r="r" b="b"/>
                <a:pathLst>
                  <a:path w="55880" h="893445">
                    <a:moveTo>
                      <a:pt x="0" y="0"/>
                    </a:moveTo>
                    <a:lnTo>
                      <a:pt x="55752" y="0"/>
                    </a:lnTo>
                    <a:lnTo>
                      <a:pt x="55752" y="892936"/>
                    </a:lnTo>
                    <a:lnTo>
                      <a:pt x="0" y="892936"/>
                    </a:lnTo>
                    <a:lnTo>
                      <a:pt x="0" y="0"/>
                    </a:lnTo>
                    <a:close/>
                  </a:path>
                </a:pathLst>
              </a:custGeom>
              <a:ln w="25400">
                <a:solidFill>
                  <a:srgbClr val="385D89"/>
                </a:solidFill>
              </a:ln>
            </p:spPr>
            <p:txBody>
              <a:bodyPr wrap="square" lIns="0" tIns="0" rIns="0" bIns="0" rtlCol="0"/>
              <a:lstStyle/>
              <a:p>
                <a:endParaRPr/>
              </a:p>
            </p:txBody>
          </p:sp>
          <p:grpSp>
            <p:nvGrpSpPr>
              <p:cNvPr id="76" name="Group 75">
                <a:extLst>
                  <a:ext uri="{FF2B5EF4-FFF2-40B4-BE49-F238E27FC236}">
                    <a16:creationId xmlns:a16="http://schemas.microsoft.com/office/drawing/2014/main" id="{78E637C2-F88F-19E9-53E1-16A54318E363}"/>
                  </a:ext>
                </a:extLst>
              </p:cNvPr>
              <p:cNvGrpSpPr/>
              <p:nvPr/>
            </p:nvGrpSpPr>
            <p:grpSpPr>
              <a:xfrm>
                <a:off x="1571625" y="2464561"/>
                <a:ext cx="1929130" cy="1786255"/>
                <a:chOff x="1571625" y="2464561"/>
                <a:chExt cx="1929130" cy="1786255"/>
              </a:xfrm>
            </p:grpSpPr>
            <p:sp>
              <p:nvSpPr>
                <p:cNvPr id="77" name="object 10">
                  <a:extLst>
                    <a:ext uri="{FF2B5EF4-FFF2-40B4-BE49-F238E27FC236}">
                      <a16:creationId xmlns:a16="http://schemas.microsoft.com/office/drawing/2014/main" id="{95BE1133-234A-B7C5-D7A9-2FDDE1050FF6}"/>
                    </a:ext>
                  </a:extLst>
                </p:cNvPr>
                <p:cNvSpPr/>
                <p:nvPr/>
              </p:nvSpPr>
              <p:spPr>
                <a:xfrm>
                  <a:off x="1571625" y="2464561"/>
                  <a:ext cx="1929130" cy="1786255"/>
                </a:xfrm>
                <a:custGeom>
                  <a:avLst/>
                  <a:gdLst/>
                  <a:ahLst/>
                  <a:cxnLst/>
                  <a:rect l="l" t="t" r="r" b="b"/>
                  <a:pathLst>
                    <a:path w="1929129" h="1786254">
                      <a:moveTo>
                        <a:pt x="55752" y="446532"/>
                      </a:moveTo>
                      <a:lnTo>
                        <a:pt x="0" y="446532"/>
                      </a:lnTo>
                      <a:lnTo>
                        <a:pt x="0" y="1339469"/>
                      </a:lnTo>
                      <a:lnTo>
                        <a:pt x="55752" y="1339469"/>
                      </a:lnTo>
                      <a:lnTo>
                        <a:pt x="55752" y="446532"/>
                      </a:lnTo>
                      <a:close/>
                    </a:path>
                    <a:path w="1929129" h="1786254">
                      <a:moveTo>
                        <a:pt x="223266" y="446532"/>
                      </a:moveTo>
                      <a:lnTo>
                        <a:pt x="111632" y="446532"/>
                      </a:lnTo>
                      <a:lnTo>
                        <a:pt x="111632" y="1339469"/>
                      </a:lnTo>
                      <a:lnTo>
                        <a:pt x="223266" y="1339469"/>
                      </a:lnTo>
                      <a:lnTo>
                        <a:pt x="223266" y="446532"/>
                      </a:lnTo>
                      <a:close/>
                    </a:path>
                    <a:path w="1929129" h="1786254">
                      <a:moveTo>
                        <a:pt x="1035812" y="0"/>
                      </a:moveTo>
                      <a:lnTo>
                        <a:pt x="1035812" y="446532"/>
                      </a:lnTo>
                      <a:lnTo>
                        <a:pt x="279019" y="446532"/>
                      </a:lnTo>
                      <a:lnTo>
                        <a:pt x="279019" y="1339469"/>
                      </a:lnTo>
                      <a:lnTo>
                        <a:pt x="1035812" y="1339469"/>
                      </a:lnTo>
                      <a:lnTo>
                        <a:pt x="1035812" y="1786001"/>
                      </a:lnTo>
                      <a:lnTo>
                        <a:pt x="1928749" y="893063"/>
                      </a:lnTo>
                      <a:lnTo>
                        <a:pt x="1035812" y="0"/>
                      </a:lnTo>
                      <a:close/>
                    </a:path>
                  </a:pathLst>
                </a:custGeom>
                <a:solidFill>
                  <a:srgbClr val="4F81BC"/>
                </a:solidFill>
              </p:spPr>
              <p:txBody>
                <a:bodyPr wrap="square" lIns="0" tIns="0" rIns="0" bIns="0" rtlCol="0"/>
                <a:lstStyle/>
                <a:p>
                  <a:endParaRPr/>
                </a:p>
              </p:txBody>
            </p:sp>
            <p:sp>
              <p:nvSpPr>
                <p:cNvPr id="78" name="object 13">
                  <a:extLst>
                    <a:ext uri="{FF2B5EF4-FFF2-40B4-BE49-F238E27FC236}">
                      <a16:creationId xmlns:a16="http://schemas.microsoft.com/office/drawing/2014/main" id="{D89737A2-D48E-9BED-BBB8-CAB23046339E}"/>
                    </a:ext>
                  </a:extLst>
                </p:cNvPr>
                <p:cNvSpPr/>
                <p:nvPr/>
              </p:nvSpPr>
              <p:spPr>
                <a:xfrm>
                  <a:off x="1850644" y="2464561"/>
                  <a:ext cx="1649730" cy="1786255"/>
                </a:xfrm>
                <a:custGeom>
                  <a:avLst/>
                  <a:gdLst/>
                  <a:ahLst/>
                  <a:cxnLst/>
                  <a:rect l="l" t="t" r="r" b="b"/>
                  <a:pathLst>
                    <a:path w="1649729" h="1786254">
                      <a:moveTo>
                        <a:pt x="0" y="446532"/>
                      </a:moveTo>
                      <a:lnTo>
                        <a:pt x="756793" y="446532"/>
                      </a:lnTo>
                      <a:lnTo>
                        <a:pt x="756793" y="0"/>
                      </a:lnTo>
                      <a:lnTo>
                        <a:pt x="1649730" y="893063"/>
                      </a:lnTo>
                      <a:lnTo>
                        <a:pt x="756793" y="1786001"/>
                      </a:lnTo>
                      <a:lnTo>
                        <a:pt x="756793" y="1339469"/>
                      </a:lnTo>
                      <a:lnTo>
                        <a:pt x="0" y="1339469"/>
                      </a:lnTo>
                      <a:lnTo>
                        <a:pt x="0" y="446532"/>
                      </a:lnTo>
                      <a:close/>
                    </a:path>
                  </a:pathLst>
                </a:custGeom>
                <a:ln w="25400">
                  <a:solidFill>
                    <a:srgbClr val="385D89"/>
                  </a:solidFill>
                </a:ln>
              </p:spPr>
              <p:txBody>
                <a:bodyPr wrap="square" lIns="0" tIns="0" rIns="0" bIns="0" rtlCol="0"/>
                <a:lstStyle/>
                <a:p>
                  <a:endParaRPr/>
                </a:p>
              </p:txBody>
            </p:sp>
          </p:grpSp>
        </p:grpSp>
      </p:grpSp>
      <p:grpSp>
        <p:nvGrpSpPr>
          <p:cNvPr id="79" name="Group 78">
            <a:extLst>
              <a:ext uri="{FF2B5EF4-FFF2-40B4-BE49-F238E27FC236}">
                <a16:creationId xmlns:a16="http://schemas.microsoft.com/office/drawing/2014/main" id="{98EFE981-E7E3-86E5-A538-8679800115A0}"/>
              </a:ext>
            </a:extLst>
          </p:cNvPr>
          <p:cNvGrpSpPr/>
          <p:nvPr/>
        </p:nvGrpSpPr>
        <p:grpSpPr>
          <a:xfrm>
            <a:off x="9365206" y="1257377"/>
            <a:ext cx="1371600" cy="1355881"/>
            <a:chOff x="3643248" y="2571750"/>
            <a:chExt cx="1572260" cy="1571625"/>
          </a:xfrm>
        </p:grpSpPr>
        <p:sp>
          <p:nvSpPr>
            <p:cNvPr id="80" name="object 15">
              <a:extLst>
                <a:ext uri="{FF2B5EF4-FFF2-40B4-BE49-F238E27FC236}">
                  <a16:creationId xmlns:a16="http://schemas.microsoft.com/office/drawing/2014/main" id="{56120BA6-8AFF-6ED7-EE7B-283FAA951D98}"/>
                </a:ext>
              </a:extLst>
            </p:cNvPr>
            <p:cNvSpPr/>
            <p:nvPr/>
          </p:nvSpPr>
          <p:spPr>
            <a:xfrm>
              <a:off x="3643248" y="2571750"/>
              <a:ext cx="1572260" cy="1571625"/>
            </a:xfrm>
            <a:custGeom>
              <a:avLst/>
              <a:gdLst/>
              <a:ahLst/>
              <a:cxnLst/>
              <a:rect l="l" t="t" r="r" b="b"/>
              <a:pathLst>
                <a:path w="1572260" h="1571625">
                  <a:moveTo>
                    <a:pt x="785876" y="0"/>
                  </a:moveTo>
                  <a:lnTo>
                    <a:pt x="738009" y="1434"/>
                  </a:lnTo>
                  <a:lnTo>
                    <a:pt x="690900" y="5681"/>
                  </a:lnTo>
                  <a:lnTo>
                    <a:pt x="644631" y="12659"/>
                  </a:lnTo>
                  <a:lnTo>
                    <a:pt x="599284" y="22286"/>
                  </a:lnTo>
                  <a:lnTo>
                    <a:pt x="554942" y="34480"/>
                  </a:lnTo>
                  <a:lnTo>
                    <a:pt x="511685" y="49159"/>
                  </a:lnTo>
                  <a:lnTo>
                    <a:pt x="469598" y="66240"/>
                  </a:lnTo>
                  <a:lnTo>
                    <a:pt x="428762" y="85642"/>
                  </a:lnTo>
                  <a:lnTo>
                    <a:pt x="389259" y="107282"/>
                  </a:lnTo>
                  <a:lnTo>
                    <a:pt x="351172" y="131077"/>
                  </a:lnTo>
                  <a:lnTo>
                    <a:pt x="314583" y="156947"/>
                  </a:lnTo>
                  <a:lnTo>
                    <a:pt x="279574" y="184808"/>
                  </a:lnTo>
                  <a:lnTo>
                    <a:pt x="246227" y="214579"/>
                  </a:lnTo>
                  <a:lnTo>
                    <a:pt x="214625" y="246178"/>
                  </a:lnTo>
                  <a:lnTo>
                    <a:pt x="184850" y="279521"/>
                  </a:lnTo>
                  <a:lnTo>
                    <a:pt x="156984" y="314528"/>
                  </a:lnTo>
                  <a:lnTo>
                    <a:pt x="131110" y="351116"/>
                  </a:lnTo>
                  <a:lnTo>
                    <a:pt x="107310" y="389203"/>
                  </a:lnTo>
                  <a:lnTo>
                    <a:pt x="85665" y="428706"/>
                  </a:lnTo>
                  <a:lnTo>
                    <a:pt x="66259" y="469544"/>
                  </a:lnTo>
                  <a:lnTo>
                    <a:pt x="49174" y="511634"/>
                  </a:lnTo>
                  <a:lnTo>
                    <a:pt x="34491" y="554895"/>
                  </a:lnTo>
                  <a:lnTo>
                    <a:pt x="22293" y="599243"/>
                  </a:lnTo>
                  <a:lnTo>
                    <a:pt x="12663" y="644598"/>
                  </a:lnTo>
                  <a:lnTo>
                    <a:pt x="5683" y="690876"/>
                  </a:lnTo>
                  <a:lnTo>
                    <a:pt x="1434" y="737996"/>
                  </a:lnTo>
                  <a:lnTo>
                    <a:pt x="0" y="785876"/>
                  </a:lnTo>
                  <a:lnTo>
                    <a:pt x="1434" y="833741"/>
                  </a:lnTo>
                  <a:lnTo>
                    <a:pt x="5683" y="880849"/>
                  </a:lnTo>
                  <a:lnTo>
                    <a:pt x="12663" y="927115"/>
                  </a:lnTo>
                  <a:lnTo>
                    <a:pt x="22293" y="972459"/>
                  </a:lnTo>
                  <a:lnTo>
                    <a:pt x="34491" y="1016798"/>
                  </a:lnTo>
                  <a:lnTo>
                    <a:pt x="49174" y="1060050"/>
                  </a:lnTo>
                  <a:lnTo>
                    <a:pt x="66259" y="1102132"/>
                  </a:lnTo>
                  <a:lnTo>
                    <a:pt x="85665" y="1142962"/>
                  </a:lnTo>
                  <a:lnTo>
                    <a:pt x="107310" y="1182459"/>
                  </a:lnTo>
                  <a:lnTo>
                    <a:pt x="131110" y="1220540"/>
                  </a:lnTo>
                  <a:lnTo>
                    <a:pt x="156984" y="1257122"/>
                  </a:lnTo>
                  <a:lnTo>
                    <a:pt x="184850" y="1292124"/>
                  </a:lnTo>
                  <a:lnTo>
                    <a:pt x="214625" y="1325464"/>
                  </a:lnTo>
                  <a:lnTo>
                    <a:pt x="246227" y="1357059"/>
                  </a:lnTo>
                  <a:lnTo>
                    <a:pt x="279574" y="1386827"/>
                  </a:lnTo>
                  <a:lnTo>
                    <a:pt x="314583" y="1414686"/>
                  </a:lnTo>
                  <a:lnTo>
                    <a:pt x="351172" y="1440553"/>
                  </a:lnTo>
                  <a:lnTo>
                    <a:pt x="389259" y="1464347"/>
                  </a:lnTo>
                  <a:lnTo>
                    <a:pt x="428762" y="1485985"/>
                  </a:lnTo>
                  <a:lnTo>
                    <a:pt x="469598" y="1505386"/>
                  </a:lnTo>
                  <a:lnTo>
                    <a:pt x="511685" y="1522466"/>
                  </a:lnTo>
                  <a:lnTo>
                    <a:pt x="554942" y="1537144"/>
                  </a:lnTo>
                  <a:lnTo>
                    <a:pt x="599284" y="1549338"/>
                  </a:lnTo>
                  <a:lnTo>
                    <a:pt x="644631" y="1558965"/>
                  </a:lnTo>
                  <a:lnTo>
                    <a:pt x="690900" y="1565943"/>
                  </a:lnTo>
                  <a:lnTo>
                    <a:pt x="738009" y="1570191"/>
                  </a:lnTo>
                  <a:lnTo>
                    <a:pt x="785876" y="1571625"/>
                  </a:lnTo>
                  <a:lnTo>
                    <a:pt x="833742" y="1570191"/>
                  </a:lnTo>
                  <a:lnTo>
                    <a:pt x="880851" y="1565943"/>
                  </a:lnTo>
                  <a:lnTo>
                    <a:pt x="927120" y="1558965"/>
                  </a:lnTo>
                  <a:lnTo>
                    <a:pt x="972467" y="1549338"/>
                  </a:lnTo>
                  <a:lnTo>
                    <a:pt x="1016809" y="1537144"/>
                  </a:lnTo>
                  <a:lnTo>
                    <a:pt x="1060066" y="1522466"/>
                  </a:lnTo>
                  <a:lnTo>
                    <a:pt x="1102153" y="1505386"/>
                  </a:lnTo>
                  <a:lnTo>
                    <a:pt x="1142989" y="1485985"/>
                  </a:lnTo>
                  <a:lnTo>
                    <a:pt x="1182492" y="1464347"/>
                  </a:lnTo>
                  <a:lnTo>
                    <a:pt x="1220579" y="1440553"/>
                  </a:lnTo>
                  <a:lnTo>
                    <a:pt x="1257168" y="1414686"/>
                  </a:lnTo>
                  <a:lnTo>
                    <a:pt x="1292177" y="1386827"/>
                  </a:lnTo>
                  <a:lnTo>
                    <a:pt x="1325524" y="1357059"/>
                  </a:lnTo>
                  <a:lnTo>
                    <a:pt x="1357126" y="1325464"/>
                  </a:lnTo>
                  <a:lnTo>
                    <a:pt x="1386901" y="1292124"/>
                  </a:lnTo>
                  <a:lnTo>
                    <a:pt x="1414767" y="1257122"/>
                  </a:lnTo>
                  <a:lnTo>
                    <a:pt x="1440641" y="1220540"/>
                  </a:lnTo>
                  <a:lnTo>
                    <a:pt x="1464441" y="1182459"/>
                  </a:lnTo>
                  <a:lnTo>
                    <a:pt x="1486086" y="1142962"/>
                  </a:lnTo>
                  <a:lnTo>
                    <a:pt x="1505492" y="1102132"/>
                  </a:lnTo>
                  <a:lnTo>
                    <a:pt x="1522577" y="1060050"/>
                  </a:lnTo>
                  <a:lnTo>
                    <a:pt x="1537260" y="1016798"/>
                  </a:lnTo>
                  <a:lnTo>
                    <a:pt x="1549458" y="972459"/>
                  </a:lnTo>
                  <a:lnTo>
                    <a:pt x="1559088" y="927115"/>
                  </a:lnTo>
                  <a:lnTo>
                    <a:pt x="1566068" y="880849"/>
                  </a:lnTo>
                  <a:lnTo>
                    <a:pt x="1570317" y="833741"/>
                  </a:lnTo>
                  <a:lnTo>
                    <a:pt x="1571752" y="785876"/>
                  </a:lnTo>
                  <a:lnTo>
                    <a:pt x="1570317" y="737996"/>
                  </a:lnTo>
                  <a:lnTo>
                    <a:pt x="1566068" y="690876"/>
                  </a:lnTo>
                  <a:lnTo>
                    <a:pt x="1559088" y="644598"/>
                  </a:lnTo>
                  <a:lnTo>
                    <a:pt x="1549458" y="599243"/>
                  </a:lnTo>
                  <a:lnTo>
                    <a:pt x="1537260" y="554895"/>
                  </a:lnTo>
                  <a:lnTo>
                    <a:pt x="1522577" y="511634"/>
                  </a:lnTo>
                  <a:lnTo>
                    <a:pt x="1505492" y="469544"/>
                  </a:lnTo>
                  <a:lnTo>
                    <a:pt x="1486086" y="428706"/>
                  </a:lnTo>
                  <a:lnTo>
                    <a:pt x="1464441" y="389203"/>
                  </a:lnTo>
                  <a:lnTo>
                    <a:pt x="1440641" y="351116"/>
                  </a:lnTo>
                  <a:lnTo>
                    <a:pt x="1414767" y="314528"/>
                  </a:lnTo>
                  <a:lnTo>
                    <a:pt x="1386901" y="279521"/>
                  </a:lnTo>
                  <a:lnTo>
                    <a:pt x="1357126" y="246178"/>
                  </a:lnTo>
                  <a:lnTo>
                    <a:pt x="1325524" y="214579"/>
                  </a:lnTo>
                  <a:lnTo>
                    <a:pt x="1292177" y="184808"/>
                  </a:lnTo>
                  <a:lnTo>
                    <a:pt x="1257168" y="156947"/>
                  </a:lnTo>
                  <a:lnTo>
                    <a:pt x="1220579" y="131077"/>
                  </a:lnTo>
                  <a:lnTo>
                    <a:pt x="1182492" y="107282"/>
                  </a:lnTo>
                  <a:lnTo>
                    <a:pt x="1142989" y="85642"/>
                  </a:lnTo>
                  <a:lnTo>
                    <a:pt x="1102153" y="66240"/>
                  </a:lnTo>
                  <a:lnTo>
                    <a:pt x="1060066" y="49159"/>
                  </a:lnTo>
                  <a:lnTo>
                    <a:pt x="1016809" y="34480"/>
                  </a:lnTo>
                  <a:lnTo>
                    <a:pt x="972467" y="22286"/>
                  </a:lnTo>
                  <a:lnTo>
                    <a:pt x="927120" y="12659"/>
                  </a:lnTo>
                  <a:lnTo>
                    <a:pt x="880851" y="5681"/>
                  </a:lnTo>
                  <a:lnTo>
                    <a:pt x="833742" y="1434"/>
                  </a:lnTo>
                  <a:lnTo>
                    <a:pt x="785876" y="0"/>
                  </a:lnTo>
                  <a:close/>
                </a:path>
              </a:pathLst>
            </a:custGeom>
            <a:solidFill>
              <a:srgbClr val="FFC000"/>
            </a:solidFill>
          </p:spPr>
          <p:txBody>
            <a:bodyPr wrap="square" lIns="0" tIns="0" rIns="0" bIns="0" rtlCol="0"/>
            <a:lstStyle/>
            <a:p>
              <a:endParaRPr/>
            </a:p>
          </p:txBody>
        </p:sp>
        <p:sp>
          <p:nvSpPr>
            <p:cNvPr id="81" name="object 16">
              <a:extLst>
                <a:ext uri="{FF2B5EF4-FFF2-40B4-BE49-F238E27FC236}">
                  <a16:creationId xmlns:a16="http://schemas.microsoft.com/office/drawing/2014/main" id="{57722E58-6976-A316-1CC8-9715937113A3}"/>
                </a:ext>
              </a:extLst>
            </p:cNvPr>
            <p:cNvSpPr/>
            <p:nvPr/>
          </p:nvSpPr>
          <p:spPr>
            <a:xfrm>
              <a:off x="3643248" y="2571750"/>
              <a:ext cx="1572260" cy="1571625"/>
            </a:xfrm>
            <a:custGeom>
              <a:avLst/>
              <a:gdLst/>
              <a:ahLst/>
              <a:cxnLst/>
              <a:rect l="l" t="t" r="r" b="b"/>
              <a:pathLst>
                <a:path w="1572260" h="1571625">
                  <a:moveTo>
                    <a:pt x="0" y="785876"/>
                  </a:moveTo>
                  <a:lnTo>
                    <a:pt x="1434" y="737996"/>
                  </a:lnTo>
                  <a:lnTo>
                    <a:pt x="5683" y="690876"/>
                  </a:lnTo>
                  <a:lnTo>
                    <a:pt x="12663" y="644598"/>
                  </a:lnTo>
                  <a:lnTo>
                    <a:pt x="22293" y="599243"/>
                  </a:lnTo>
                  <a:lnTo>
                    <a:pt x="34491" y="554895"/>
                  </a:lnTo>
                  <a:lnTo>
                    <a:pt x="49174" y="511634"/>
                  </a:lnTo>
                  <a:lnTo>
                    <a:pt x="66259" y="469544"/>
                  </a:lnTo>
                  <a:lnTo>
                    <a:pt x="85665" y="428706"/>
                  </a:lnTo>
                  <a:lnTo>
                    <a:pt x="107310" y="389203"/>
                  </a:lnTo>
                  <a:lnTo>
                    <a:pt x="131110" y="351116"/>
                  </a:lnTo>
                  <a:lnTo>
                    <a:pt x="156984" y="314528"/>
                  </a:lnTo>
                  <a:lnTo>
                    <a:pt x="184850" y="279521"/>
                  </a:lnTo>
                  <a:lnTo>
                    <a:pt x="214625" y="246178"/>
                  </a:lnTo>
                  <a:lnTo>
                    <a:pt x="246227" y="214579"/>
                  </a:lnTo>
                  <a:lnTo>
                    <a:pt x="279574" y="184808"/>
                  </a:lnTo>
                  <a:lnTo>
                    <a:pt x="314583" y="156947"/>
                  </a:lnTo>
                  <a:lnTo>
                    <a:pt x="351172" y="131077"/>
                  </a:lnTo>
                  <a:lnTo>
                    <a:pt x="389259" y="107282"/>
                  </a:lnTo>
                  <a:lnTo>
                    <a:pt x="428762" y="85642"/>
                  </a:lnTo>
                  <a:lnTo>
                    <a:pt x="469598" y="66240"/>
                  </a:lnTo>
                  <a:lnTo>
                    <a:pt x="511685" y="49159"/>
                  </a:lnTo>
                  <a:lnTo>
                    <a:pt x="554942" y="34480"/>
                  </a:lnTo>
                  <a:lnTo>
                    <a:pt x="599284" y="22286"/>
                  </a:lnTo>
                  <a:lnTo>
                    <a:pt x="644631" y="12659"/>
                  </a:lnTo>
                  <a:lnTo>
                    <a:pt x="690900" y="5681"/>
                  </a:lnTo>
                  <a:lnTo>
                    <a:pt x="738009" y="1434"/>
                  </a:lnTo>
                  <a:lnTo>
                    <a:pt x="785876" y="0"/>
                  </a:lnTo>
                  <a:lnTo>
                    <a:pt x="833742" y="1434"/>
                  </a:lnTo>
                  <a:lnTo>
                    <a:pt x="880851" y="5681"/>
                  </a:lnTo>
                  <a:lnTo>
                    <a:pt x="927120" y="12659"/>
                  </a:lnTo>
                  <a:lnTo>
                    <a:pt x="972467" y="22286"/>
                  </a:lnTo>
                  <a:lnTo>
                    <a:pt x="1016809" y="34480"/>
                  </a:lnTo>
                  <a:lnTo>
                    <a:pt x="1060066" y="49159"/>
                  </a:lnTo>
                  <a:lnTo>
                    <a:pt x="1102153" y="66240"/>
                  </a:lnTo>
                  <a:lnTo>
                    <a:pt x="1142989" y="85642"/>
                  </a:lnTo>
                  <a:lnTo>
                    <a:pt x="1182492" y="107282"/>
                  </a:lnTo>
                  <a:lnTo>
                    <a:pt x="1220579" y="131077"/>
                  </a:lnTo>
                  <a:lnTo>
                    <a:pt x="1257168" y="156947"/>
                  </a:lnTo>
                  <a:lnTo>
                    <a:pt x="1292177" y="184808"/>
                  </a:lnTo>
                  <a:lnTo>
                    <a:pt x="1325524" y="214579"/>
                  </a:lnTo>
                  <a:lnTo>
                    <a:pt x="1357126" y="246178"/>
                  </a:lnTo>
                  <a:lnTo>
                    <a:pt x="1386901" y="279521"/>
                  </a:lnTo>
                  <a:lnTo>
                    <a:pt x="1414767" y="314528"/>
                  </a:lnTo>
                  <a:lnTo>
                    <a:pt x="1440641" y="351116"/>
                  </a:lnTo>
                  <a:lnTo>
                    <a:pt x="1464441" y="389203"/>
                  </a:lnTo>
                  <a:lnTo>
                    <a:pt x="1486086" y="428706"/>
                  </a:lnTo>
                  <a:lnTo>
                    <a:pt x="1505492" y="469544"/>
                  </a:lnTo>
                  <a:lnTo>
                    <a:pt x="1522577" y="511634"/>
                  </a:lnTo>
                  <a:lnTo>
                    <a:pt x="1537260" y="554895"/>
                  </a:lnTo>
                  <a:lnTo>
                    <a:pt x="1549458" y="599243"/>
                  </a:lnTo>
                  <a:lnTo>
                    <a:pt x="1559088" y="644598"/>
                  </a:lnTo>
                  <a:lnTo>
                    <a:pt x="1566068" y="690876"/>
                  </a:lnTo>
                  <a:lnTo>
                    <a:pt x="1570317" y="737996"/>
                  </a:lnTo>
                  <a:lnTo>
                    <a:pt x="1571752" y="785876"/>
                  </a:lnTo>
                  <a:lnTo>
                    <a:pt x="1570317" y="833741"/>
                  </a:lnTo>
                  <a:lnTo>
                    <a:pt x="1566068" y="880849"/>
                  </a:lnTo>
                  <a:lnTo>
                    <a:pt x="1559088" y="927115"/>
                  </a:lnTo>
                  <a:lnTo>
                    <a:pt x="1549458" y="972459"/>
                  </a:lnTo>
                  <a:lnTo>
                    <a:pt x="1537260" y="1016798"/>
                  </a:lnTo>
                  <a:lnTo>
                    <a:pt x="1522577" y="1060050"/>
                  </a:lnTo>
                  <a:lnTo>
                    <a:pt x="1505492" y="1102132"/>
                  </a:lnTo>
                  <a:lnTo>
                    <a:pt x="1486086" y="1142962"/>
                  </a:lnTo>
                  <a:lnTo>
                    <a:pt x="1464441" y="1182459"/>
                  </a:lnTo>
                  <a:lnTo>
                    <a:pt x="1440641" y="1220540"/>
                  </a:lnTo>
                  <a:lnTo>
                    <a:pt x="1414767" y="1257122"/>
                  </a:lnTo>
                  <a:lnTo>
                    <a:pt x="1386901" y="1292124"/>
                  </a:lnTo>
                  <a:lnTo>
                    <a:pt x="1357126" y="1325464"/>
                  </a:lnTo>
                  <a:lnTo>
                    <a:pt x="1325524" y="1357059"/>
                  </a:lnTo>
                  <a:lnTo>
                    <a:pt x="1292177" y="1386827"/>
                  </a:lnTo>
                  <a:lnTo>
                    <a:pt x="1257168" y="1414686"/>
                  </a:lnTo>
                  <a:lnTo>
                    <a:pt x="1220579" y="1440553"/>
                  </a:lnTo>
                  <a:lnTo>
                    <a:pt x="1182492" y="1464347"/>
                  </a:lnTo>
                  <a:lnTo>
                    <a:pt x="1142989" y="1485985"/>
                  </a:lnTo>
                  <a:lnTo>
                    <a:pt x="1102153" y="1505386"/>
                  </a:lnTo>
                  <a:lnTo>
                    <a:pt x="1060066" y="1522466"/>
                  </a:lnTo>
                  <a:lnTo>
                    <a:pt x="1016809" y="1537144"/>
                  </a:lnTo>
                  <a:lnTo>
                    <a:pt x="972467" y="1549338"/>
                  </a:lnTo>
                  <a:lnTo>
                    <a:pt x="927120" y="1558965"/>
                  </a:lnTo>
                  <a:lnTo>
                    <a:pt x="880851" y="1565943"/>
                  </a:lnTo>
                  <a:lnTo>
                    <a:pt x="833742" y="1570191"/>
                  </a:lnTo>
                  <a:lnTo>
                    <a:pt x="785876" y="1571625"/>
                  </a:lnTo>
                  <a:lnTo>
                    <a:pt x="738009" y="1570191"/>
                  </a:lnTo>
                  <a:lnTo>
                    <a:pt x="690900" y="1565943"/>
                  </a:lnTo>
                  <a:lnTo>
                    <a:pt x="644631" y="1558965"/>
                  </a:lnTo>
                  <a:lnTo>
                    <a:pt x="599284" y="1549338"/>
                  </a:lnTo>
                  <a:lnTo>
                    <a:pt x="554942" y="1537144"/>
                  </a:lnTo>
                  <a:lnTo>
                    <a:pt x="511685" y="1522466"/>
                  </a:lnTo>
                  <a:lnTo>
                    <a:pt x="469598" y="1505386"/>
                  </a:lnTo>
                  <a:lnTo>
                    <a:pt x="428762" y="1485985"/>
                  </a:lnTo>
                  <a:lnTo>
                    <a:pt x="389259" y="1464347"/>
                  </a:lnTo>
                  <a:lnTo>
                    <a:pt x="351172" y="1440553"/>
                  </a:lnTo>
                  <a:lnTo>
                    <a:pt x="314583" y="1414686"/>
                  </a:lnTo>
                  <a:lnTo>
                    <a:pt x="279574" y="1386827"/>
                  </a:lnTo>
                  <a:lnTo>
                    <a:pt x="246227" y="1357059"/>
                  </a:lnTo>
                  <a:lnTo>
                    <a:pt x="214625" y="1325464"/>
                  </a:lnTo>
                  <a:lnTo>
                    <a:pt x="184850" y="1292124"/>
                  </a:lnTo>
                  <a:lnTo>
                    <a:pt x="156984" y="1257122"/>
                  </a:lnTo>
                  <a:lnTo>
                    <a:pt x="131110" y="1220540"/>
                  </a:lnTo>
                  <a:lnTo>
                    <a:pt x="107310" y="1182459"/>
                  </a:lnTo>
                  <a:lnTo>
                    <a:pt x="85665" y="1142962"/>
                  </a:lnTo>
                  <a:lnTo>
                    <a:pt x="66259" y="1102132"/>
                  </a:lnTo>
                  <a:lnTo>
                    <a:pt x="49174" y="1060050"/>
                  </a:lnTo>
                  <a:lnTo>
                    <a:pt x="34491" y="1016798"/>
                  </a:lnTo>
                  <a:lnTo>
                    <a:pt x="22293" y="972459"/>
                  </a:lnTo>
                  <a:lnTo>
                    <a:pt x="12663" y="927115"/>
                  </a:lnTo>
                  <a:lnTo>
                    <a:pt x="5683" y="880849"/>
                  </a:lnTo>
                  <a:lnTo>
                    <a:pt x="1434" y="833741"/>
                  </a:lnTo>
                  <a:lnTo>
                    <a:pt x="0" y="785876"/>
                  </a:lnTo>
                  <a:close/>
                </a:path>
              </a:pathLst>
            </a:custGeom>
            <a:ln w="25400">
              <a:solidFill>
                <a:srgbClr val="FFC000"/>
              </a:solidFill>
            </a:ln>
          </p:spPr>
          <p:txBody>
            <a:bodyPr wrap="square" lIns="0" tIns="0" rIns="0" bIns="0" rtlCol="0"/>
            <a:lstStyle/>
            <a:p>
              <a:endParaRPr/>
            </a:p>
          </p:txBody>
        </p:sp>
      </p:grpSp>
      <p:sp>
        <p:nvSpPr>
          <p:cNvPr id="82" name="object 14">
            <a:extLst>
              <a:ext uri="{FF2B5EF4-FFF2-40B4-BE49-F238E27FC236}">
                <a16:creationId xmlns:a16="http://schemas.microsoft.com/office/drawing/2014/main" id="{103B9042-5613-0055-3B92-A6000A4AF65C}"/>
              </a:ext>
            </a:extLst>
          </p:cNvPr>
          <p:cNvSpPr txBox="1"/>
          <p:nvPr/>
        </p:nvSpPr>
        <p:spPr>
          <a:xfrm>
            <a:off x="5435338" y="1673868"/>
            <a:ext cx="927735" cy="513715"/>
          </a:xfrm>
          <a:prstGeom prst="rect">
            <a:avLst/>
          </a:prstGeom>
        </p:spPr>
        <p:txBody>
          <a:bodyPr vert="horz" wrap="square" lIns="0" tIns="13335" rIns="0" bIns="0" rtlCol="0">
            <a:spAutoFit/>
          </a:bodyPr>
          <a:lstStyle/>
          <a:p>
            <a:pPr marL="12700">
              <a:spcBef>
                <a:spcPts val="105"/>
              </a:spcBef>
            </a:pPr>
            <a:r>
              <a:rPr lang="en-GB" sz="3200" spc="-260" dirty="0">
                <a:solidFill>
                  <a:srgbClr val="FFFFFF"/>
                </a:solidFill>
                <a:latin typeface="Verdana"/>
                <a:cs typeface="Verdana"/>
              </a:rPr>
              <a:t>2024</a:t>
            </a:r>
            <a:endParaRPr sz="3200" dirty="0">
              <a:latin typeface="Verdana"/>
              <a:cs typeface="Verdana"/>
            </a:endParaRPr>
          </a:p>
        </p:txBody>
      </p:sp>
      <p:sp>
        <p:nvSpPr>
          <p:cNvPr id="83" name="object 14">
            <a:extLst>
              <a:ext uri="{FF2B5EF4-FFF2-40B4-BE49-F238E27FC236}">
                <a16:creationId xmlns:a16="http://schemas.microsoft.com/office/drawing/2014/main" id="{41ED473E-FE34-2BBB-84C8-A44FEA89A9ED}"/>
              </a:ext>
            </a:extLst>
          </p:cNvPr>
          <p:cNvSpPr txBox="1"/>
          <p:nvPr/>
        </p:nvSpPr>
        <p:spPr>
          <a:xfrm>
            <a:off x="8143808" y="1684597"/>
            <a:ext cx="927735" cy="513715"/>
          </a:xfrm>
          <a:prstGeom prst="rect">
            <a:avLst/>
          </a:prstGeom>
        </p:spPr>
        <p:txBody>
          <a:bodyPr vert="horz" wrap="square" lIns="0" tIns="13335" rIns="0" bIns="0" rtlCol="0">
            <a:spAutoFit/>
          </a:bodyPr>
          <a:lstStyle/>
          <a:p>
            <a:pPr marL="12700">
              <a:spcBef>
                <a:spcPts val="105"/>
              </a:spcBef>
            </a:pPr>
            <a:r>
              <a:rPr lang="en-GB" sz="3200" spc="-260" dirty="0">
                <a:solidFill>
                  <a:srgbClr val="FFFFFF"/>
                </a:solidFill>
                <a:latin typeface="Verdana"/>
                <a:cs typeface="Verdana"/>
              </a:rPr>
              <a:t>2025</a:t>
            </a:r>
            <a:endParaRPr sz="3200" dirty="0">
              <a:latin typeface="Verdana"/>
              <a:cs typeface="Verdana"/>
            </a:endParaRPr>
          </a:p>
        </p:txBody>
      </p:sp>
      <p:sp>
        <p:nvSpPr>
          <p:cNvPr id="5" name="object 24">
            <a:extLst>
              <a:ext uri="{FF2B5EF4-FFF2-40B4-BE49-F238E27FC236}">
                <a16:creationId xmlns:a16="http://schemas.microsoft.com/office/drawing/2014/main" id="{1ED6430B-87BD-766C-BF9B-957BDEA5AAC3}"/>
              </a:ext>
            </a:extLst>
          </p:cNvPr>
          <p:cNvSpPr txBox="1"/>
          <p:nvPr/>
        </p:nvSpPr>
        <p:spPr>
          <a:xfrm>
            <a:off x="6803301" y="1647634"/>
            <a:ext cx="1340236" cy="566181"/>
          </a:xfrm>
          <a:prstGeom prst="rect">
            <a:avLst/>
          </a:prstGeom>
        </p:spPr>
        <p:txBody>
          <a:bodyPr vert="horz" wrap="square" lIns="0" tIns="12065" rIns="0" bIns="0" rtlCol="0">
            <a:spAutoFit/>
          </a:bodyPr>
          <a:lstStyle/>
          <a:p>
            <a:pPr marL="12700">
              <a:spcBef>
                <a:spcPts val="95"/>
              </a:spcBef>
            </a:pPr>
            <a:r>
              <a:rPr lang="en-GB" sz="3600" spc="-325" dirty="0">
                <a:solidFill>
                  <a:srgbClr val="FFFFFF"/>
                </a:solidFill>
                <a:latin typeface="Verdana"/>
                <a:cs typeface="Verdana"/>
              </a:rPr>
              <a:t>0.22</a:t>
            </a:r>
            <a:endParaRPr lang="en-GB" sz="3600" dirty="0">
              <a:latin typeface="Verdana"/>
              <a:cs typeface="Verdana"/>
            </a:endParaRPr>
          </a:p>
        </p:txBody>
      </p:sp>
      <p:sp>
        <p:nvSpPr>
          <p:cNvPr id="10" name="object 24">
            <a:extLst>
              <a:ext uri="{FF2B5EF4-FFF2-40B4-BE49-F238E27FC236}">
                <a16:creationId xmlns:a16="http://schemas.microsoft.com/office/drawing/2014/main" id="{D58CD394-E622-EF67-3E99-744C161205D4}"/>
              </a:ext>
            </a:extLst>
          </p:cNvPr>
          <p:cNvSpPr txBox="1"/>
          <p:nvPr/>
        </p:nvSpPr>
        <p:spPr>
          <a:xfrm>
            <a:off x="9477614" y="1521941"/>
            <a:ext cx="1172949" cy="748282"/>
          </a:xfrm>
          <a:prstGeom prst="rect">
            <a:avLst/>
          </a:prstGeom>
        </p:spPr>
        <p:txBody>
          <a:bodyPr vert="horz" wrap="square" lIns="0" tIns="12065" rIns="0" bIns="0" rtlCol="0">
            <a:spAutoFit/>
          </a:bodyPr>
          <a:lstStyle/>
          <a:p>
            <a:pPr marL="12700" algn="ctr"/>
            <a:r>
              <a:rPr lang="de-DE" sz="1100" b="1" dirty="0">
                <a:solidFill>
                  <a:srgbClr val="FFFFFF"/>
                </a:solidFill>
                <a:effectLst>
                  <a:outerShdw blurRad="38100" dist="38100" dir="2700000" algn="tl">
                    <a:srgbClr val="000000">
                      <a:alpha val="43137"/>
                    </a:srgbClr>
                  </a:outerShdw>
                </a:effectLst>
                <a:latin typeface="Hero" panose="00000500000000000000" pitchFamily="2" charset="0"/>
                <a:cs typeface="Verdana"/>
              </a:rPr>
              <a:t>Until end of August</a:t>
            </a:r>
          </a:p>
          <a:p>
            <a:pPr marL="12700" algn="ctr">
              <a:spcBef>
                <a:spcPts val="95"/>
              </a:spcBef>
            </a:pPr>
            <a:r>
              <a:rPr lang="en-GB" sz="3600" spc="-325" dirty="0">
                <a:solidFill>
                  <a:srgbClr val="FFFFFF"/>
                </a:solidFill>
                <a:latin typeface="Verdana"/>
                <a:cs typeface="Verdana"/>
              </a:rPr>
              <a:t>0.21</a:t>
            </a:r>
            <a:endParaRPr lang="en-GB" sz="3600" dirty="0">
              <a:latin typeface="Verdana"/>
              <a:cs typeface="Verdana"/>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Hero"/>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ae6727d-6562-4335-a3b0-f040aa22821b" xsi:nil="true"/>
    <lcf76f155ced4ddcb4097134ff3c332f xmlns="442442eb-5836-433b-bc91-d4e00f6ab20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73640A292F110488290EFFBF2D64984" ma:contentTypeVersion="12" ma:contentTypeDescription="Create a new document." ma:contentTypeScope="" ma:versionID="4197251494a3364a0a19387d6c09d4e3">
  <xsd:schema xmlns:xsd="http://www.w3.org/2001/XMLSchema" xmlns:xs="http://www.w3.org/2001/XMLSchema" xmlns:p="http://schemas.microsoft.com/office/2006/metadata/properties" xmlns:ns2="442442eb-5836-433b-bc91-d4e00f6ab200" xmlns:ns3="eae6727d-6562-4335-a3b0-f040aa22821b" targetNamespace="http://schemas.microsoft.com/office/2006/metadata/properties" ma:root="true" ma:fieldsID="5a6e464e3e1edd2d20960c2895b07210" ns2:_="" ns3:_="">
    <xsd:import namespace="442442eb-5836-433b-bc91-d4e00f6ab200"/>
    <xsd:import namespace="eae6727d-6562-4335-a3b0-f040aa22821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2442eb-5836-433b-bc91-d4e00f6ab2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c88fba26-9017-42cc-a1e1-0b9d75648893"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e6727d-6562-4335-a3b0-f040aa22821b"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5c587fdb-f715-4a9f-a643-fbf3bddd347a}" ma:internalName="TaxCatchAll" ma:showField="CatchAllData" ma:web="eae6727d-6562-4335-a3b0-f040aa22821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605341-28A6-4655-97E3-5FD35182EAE5}">
  <ds:schemaRefs>
    <ds:schemaRef ds:uri="ff70ed06-a4da-4de6-973a-d04e9aa49054"/>
    <ds:schemaRef ds:uri="http://purl.org/dc/dcmitype/"/>
    <ds:schemaRef ds:uri="eae6727d-6562-4335-a3b0-f040aa22821b"/>
    <ds:schemaRef ds:uri="http://purl.org/dc/terms/"/>
    <ds:schemaRef ds:uri="http://schemas.microsoft.com/office/infopath/2007/PartnerControls"/>
    <ds:schemaRef ds:uri="http://schemas.openxmlformats.org/package/2006/metadata/core-properties"/>
    <ds:schemaRef ds:uri="http://schemas.microsoft.com/office/2006/documentManagement/types"/>
    <ds:schemaRef ds:uri="http://schemas.microsoft.com/office/2006/metadata/properties"/>
    <ds:schemaRef ds:uri="http://www.w3.org/XML/1998/namespace"/>
    <ds:schemaRef ds:uri="http://purl.org/dc/elements/1.1/"/>
  </ds:schemaRefs>
</ds:datastoreItem>
</file>

<file path=customXml/itemProps2.xml><?xml version="1.0" encoding="utf-8"?>
<ds:datastoreItem xmlns:ds="http://schemas.openxmlformats.org/officeDocument/2006/customXml" ds:itemID="{DA5D7D76-18CE-4959-B283-76C79144133C}">
  <ds:schemaRefs>
    <ds:schemaRef ds:uri="http://schemas.microsoft.com/sharepoint/v3/contenttype/forms"/>
  </ds:schemaRefs>
</ds:datastoreItem>
</file>

<file path=customXml/itemProps3.xml><?xml version="1.0" encoding="utf-8"?>
<ds:datastoreItem xmlns:ds="http://schemas.openxmlformats.org/officeDocument/2006/customXml" ds:itemID="{9A147A07-BF99-47B7-A257-1E3F484B5DBF}"/>
</file>

<file path=docProps/app.xml><?xml version="1.0" encoding="utf-8"?>
<Properties xmlns="http://schemas.openxmlformats.org/officeDocument/2006/extended-properties" xmlns:vt="http://schemas.openxmlformats.org/officeDocument/2006/docPropsVTypes">
  <Template>Office 2013 - 2022 Theme</Template>
  <TotalTime>3690</TotalTime>
  <Words>1464</Words>
  <Application>Microsoft Office PowerPoint</Application>
  <PresentationFormat>Widescreen</PresentationFormat>
  <Paragraphs>310</Paragraphs>
  <Slides>43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Calibri</vt:lpstr>
      <vt:lpstr>Hero</vt:lpstr>
      <vt:lpstr>Verdana</vt:lpstr>
      <vt:lpstr>Office Theme</vt:lpstr>
      <vt:lpstr>PowerPoint Presentation</vt:lpstr>
      <vt:lpstr>PowerPoint Presentation</vt:lpstr>
      <vt:lpstr>Environmental  &amp; Circular Economy  Policy Statement </vt:lpstr>
      <vt:lpstr>SAVING ENERGY</vt:lpstr>
      <vt:lpstr>Electricity (kWh per guest night) </vt:lpstr>
      <vt:lpstr>PETROL AND GAS CONSUMPTION (KWH PER GUEST NIGHT)</vt:lpstr>
      <vt:lpstr>TOTAL ENERGY CONSUMPTION (KWH PER GUEST NIGHT)</vt:lpstr>
      <vt:lpstr>SAVING WATER</vt:lpstr>
      <vt:lpstr>WATER (M3 PER GUEST NIGHT)</vt:lpstr>
      <vt:lpstr>PowerPoint Presentation</vt:lpstr>
      <vt:lpstr>PowerPoint Presentation</vt:lpstr>
      <vt:lpstr>Recycled Waste</vt:lpstr>
      <vt:lpstr>PowerPoint Presentation</vt:lpstr>
      <vt:lpstr>PowerPoint Presentation</vt:lpstr>
      <vt:lpstr>PowerPoint Presentation</vt:lpstr>
      <vt:lpstr>PowerPoint Presentation</vt:lpstr>
      <vt:lpstr>Sustainability Activities</vt:lpstr>
      <vt:lpstr>Sustainability Activities</vt:lpstr>
      <vt:lpstr>PowerPoint Presentation</vt:lpstr>
      <vt:lpstr>PowerPoint Presentation</vt:lpstr>
      <vt:lpstr>PowerPoint Presentation</vt:lpstr>
      <vt:lpstr>Removed all the plastic glasses and other plastic items  as follows: </vt:lpstr>
      <vt:lpstr>PowerPoint Presentation</vt:lpstr>
      <vt:lpstr>Circular Economy </vt:lpstr>
      <vt:lpstr>Circular Economy </vt:lpstr>
      <vt:lpstr>PowerPoint Presentation</vt:lpstr>
      <vt:lpstr>PowerPoint Presentation</vt:lpstr>
      <vt:lpstr>SAND DUNES PROJECT</vt:lpstr>
      <vt:lpstr>SAND DUNES PROJECT</vt:lpstr>
      <vt:lpstr>PowerPoint Presentation</vt:lpstr>
      <vt:lpstr>PowerPoint Presentation</vt:lpstr>
      <vt:lpstr>PowerPoint Presentation</vt:lpstr>
      <vt:lpstr>PowerPoint Presentation</vt:lpstr>
      <vt:lpstr>PowerPoint Presentation</vt:lpstr>
      <vt:lpstr>CUSTOMER SATISFACTION</vt:lpstr>
      <vt:lpstr>HUMAN RESOURCES</vt:lpstr>
      <vt:lpstr>PowerPoint Presentation</vt:lpstr>
      <vt:lpstr>PowerPoint Presentation</vt:lpstr>
      <vt:lpstr>CHILD PROTECTION</vt:lpstr>
      <vt:lpstr>PowerPoint Presentation</vt:lpstr>
      <vt:lpstr>OUR  SUSTAINABILITY AWARDS </vt:lpstr>
      <vt:lpstr>OUR  QUALITY AWARDS</vt:lpstr>
      <vt:lpstr>This is a teamwork effort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ACHIEVEMENTS 2015</dc:title>
  <dc:creator>FBController2</dc:creator>
  <cp:lastModifiedBy>Nikos Hadjicosteas</cp:lastModifiedBy>
  <cp:revision>478</cp:revision>
  <cp:lastPrinted>2025-10-13T08:53:42Z</cp:lastPrinted>
  <dcterms:created xsi:type="dcterms:W3CDTF">2018-04-11T06:48:50Z</dcterms:created>
  <dcterms:modified xsi:type="dcterms:W3CDTF">2025-10-13T11:29:01Z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2016-11-17T00:00:00Z</vt:filetime>
  </property>
  <property fmtid="{D5CDD505-2E9C-101B-9397-08002B2CF9AE}" pid="3" name="Creator">
    <vt:lpwstr>Microsoft® Office PowerPoint® 2007</vt:lpwstr>
  </property>
  <property fmtid="{D5CDD505-2E9C-101B-9397-08002B2CF9AE}" pid="4" name="LastSaved">
    <vt:filetime>2018-04-11T00:00:00Z</vt:filetime>
  </property>
  <property fmtid="{D5CDD505-2E9C-101B-9397-08002B2CF9AE}" pid="5" name="Order">
    <vt:lpwstr>119200.000000000</vt:lpwstr>
  </property>
  <property fmtid="{D5CDD505-2E9C-101B-9397-08002B2CF9AE}" pid="6" name="ContentTypeId">
    <vt:lpwstr>0x010100573640A292F110488290EFFBF2D64984</vt:lpwstr>
  </property>
  <property fmtid="{D5CDD505-2E9C-101B-9397-08002B2CF9AE}" pid="7" name="ComplianceAssetId">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ies>
</file>